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60" r:id="rId5"/>
    <p:sldId id="259" r:id="rId6"/>
    <p:sldId id="267" r:id="rId7"/>
    <p:sldId id="262" r:id="rId8"/>
    <p:sldId id="263" r:id="rId9"/>
    <p:sldId id="268" r:id="rId10"/>
    <p:sldId id="264" r:id="rId11"/>
    <p:sldId id="265" r:id="rId12"/>
    <p:sldId id="261"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stin Prohaska" initials="JP" lastIdx="2" clrIdx="0">
    <p:extLst>
      <p:ext uri="{19B8F6BF-5375-455C-9EA6-DF929625EA0E}">
        <p15:presenceInfo xmlns:p15="http://schemas.microsoft.com/office/powerpoint/2012/main" userId="183c3a612cc953c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598" autoAdjust="0"/>
  </p:normalViewPr>
  <p:slideViewPr>
    <p:cSldViewPr snapToGrid="0">
      <p:cViewPr varScale="1">
        <p:scale>
          <a:sx n="81" d="100"/>
          <a:sy n="81" d="100"/>
        </p:scale>
        <p:origin x="706" y="62"/>
      </p:cViewPr>
      <p:guideLst/>
    </p:cSldViewPr>
  </p:slideViewPr>
  <p:notesTextViewPr>
    <p:cViewPr>
      <p:scale>
        <a:sx n="3" d="2"/>
        <a:sy n="3" d="2"/>
      </p:scale>
      <p:origin x="0" y="0"/>
    </p:cViewPr>
  </p:notesTextViewPr>
  <p:notesViewPr>
    <p:cSldViewPr snapToGrid="0">
      <p:cViewPr varScale="1">
        <p:scale>
          <a:sx n="65" d="100"/>
          <a:sy n="65" d="100"/>
        </p:scale>
        <p:origin x="315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1-24T18:18:47.308" idx="1">
    <p:pos x="7680" y="0"/>
    <p:text/>
    <p:extLst>
      <p:ext uri="{C676402C-5697-4E1C-873F-D02D1690AC5C}">
        <p15:threadingInfo xmlns:p15="http://schemas.microsoft.com/office/powerpoint/2012/main" timeZoneBias="360"/>
      </p:ext>
    </p:extLst>
  </p:cm>
</p:cmLst>
</file>

<file path=ppt/media/image1.jpeg>
</file>

<file path=ppt/media/image10.jpg>
</file>

<file path=ppt/media/image11.jpeg>
</file>

<file path=ppt/media/image12.jpg>
</file>

<file path=ppt/media/image13.jpg>
</file>

<file path=ppt/media/image2.jpeg>
</file>

<file path=ppt/media/image3.jpeg>
</file>

<file path=ppt/media/image4.png>
</file>

<file path=ppt/media/image5.jpg>
</file>

<file path=ppt/media/image6.png>
</file>

<file path=ppt/media/image7.jp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84FDE1-3634-4E95-A622-43573CF64666}" type="datetimeFigureOut">
              <a:rPr lang="en-US" smtClean="0"/>
              <a:t>1/26/2021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959F10-0982-4032-8C46-D455655B2D00}" type="slidenum">
              <a:rPr lang="en-US" smtClean="0"/>
              <a:t>‹#›</a:t>
            </a:fld>
            <a:endParaRPr lang="en-US" dirty="0"/>
          </a:p>
        </p:txBody>
      </p:sp>
    </p:spTree>
    <p:extLst>
      <p:ext uri="{BB962C8B-B14F-4D97-AF65-F5344CB8AC3E}">
        <p14:creationId xmlns:p14="http://schemas.microsoft.com/office/powerpoint/2010/main" val="79528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959F10-0982-4032-8C46-D455655B2D00}" type="slidenum">
              <a:rPr lang="en-US" smtClean="0"/>
              <a:t>1</a:t>
            </a:fld>
            <a:endParaRPr lang="en-US" dirty="0"/>
          </a:p>
        </p:txBody>
      </p:sp>
    </p:spTree>
    <p:extLst>
      <p:ext uri="{BB962C8B-B14F-4D97-AF65-F5344CB8AC3E}">
        <p14:creationId xmlns:p14="http://schemas.microsoft.com/office/powerpoint/2010/main" val="2457457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959F10-0982-4032-8C46-D455655B2D00}" type="slidenum">
              <a:rPr lang="en-US" smtClean="0"/>
              <a:t>2</a:t>
            </a:fld>
            <a:endParaRPr lang="en-US" dirty="0"/>
          </a:p>
        </p:txBody>
      </p:sp>
    </p:spTree>
    <p:extLst>
      <p:ext uri="{BB962C8B-B14F-4D97-AF65-F5344CB8AC3E}">
        <p14:creationId xmlns:p14="http://schemas.microsoft.com/office/powerpoint/2010/main" val="4217339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959F10-0982-4032-8C46-D455655B2D00}" type="slidenum">
              <a:rPr lang="en-US" smtClean="0"/>
              <a:t>3</a:t>
            </a:fld>
            <a:endParaRPr lang="en-US" dirty="0"/>
          </a:p>
        </p:txBody>
      </p:sp>
    </p:spTree>
    <p:extLst>
      <p:ext uri="{BB962C8B-B14F-4D97-AF65-F5344CB8AC3E}">
        <p14:creationId xmlns:p14="http://schemas.microsoft.com/office/powerpoint/2010/main" val="3086879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959F10-0982-4032-8C46-D455655B2D00}" type="slidenum">
              <a:rPr lang="en-US" smtClean="0"/>
              <a:t>4</a:t>
            </a:fld>
            <a:endParaRPr lang="en-US" dirty="0"/>
          </a:p>
        </p:txBody>
      </p:sp>
    </p:spTree>
    <p:extLst>
      <p:ext uri="{BB962C8B-B14F-4D97-AF65-F5344CB8AC3E}">
        <p14:creationId xmlns:p14="http://schemas.microsoft.com/office/powerpoint/2010/main" val="3228417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a:t>
            </a:r>
          </a:p>
        </p:txBody>
      </p:sp>
      <p:sp>
        <p:nvSpPr>
          <p:cNvPr id="4" name="Slide Number Placeholder 3"/>
          <p:cNvSpPr>
            <a:spLocks noGrp="1"/>
          </p:cNvSpPr>
          <p:nvPr>
            <p:ph type="sldNum" sz="quarter" idx="5"/>
          </p:nvPr>
        </p:nvSpPr>
        <p:spPr/>
        <p:txBody>
          <a:bodyPr/>
          <a:lstStyle/>
          <a:p>
            <a:fld id="{30959F10-0982-4032-8C46-D455655B2D00}" type="slidenum">
              <a:rPr lang="en-US" smtClean="0"/>
              <a:t>5</a:t>
            </a:fld>
            <a:endParaRPr lang="en-US" dirty="0"/>
          </a:p>
        </p:txBody>
      </p:sp>
    </p:spTree>
    <p:extLst>
      <p:ext uri="{BB962C8B-B14F-4D97-AF65-F5344CB8AC3E}">
        <p14:creationId xmlns:p14="http://schemas.microsoft.com/office/powerpoint/2010/main" val="2513050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believe that cloud based applications are only going to get better and better as time goes on. Because of the current pandemic more and more people are starting to realize that with the right tools Schools can continue teaching and businesses can continue doing business. Cloud based technology allows us all to stay connected during these trying times. And that’s what is most important.</a:t>
            </a:r>
          </a:p>
        </p:txBody>
      </p:sp>
      <p:sp>
        <p:nvSpPr>
          <p:cNvPr id="4" name="Slide Number Placeholder 3"/>
          <p:cNvSpPr>
            <a:spLocks noGrp="1"/>
          </p:cNvSpPr>
          <p:nvPr>
            <p:ph type="sldNum" sz="quarter" idx="5"/>
          </p:nvPr>
        </p:nvSpPr>
        <p:spPr/>
        <p:txBody>
          <a:bodyPr/>
          <a:lstStyle/>
          <a:p>
            <a:fld id="{30959F10-0982-4032-8C46-D455655B2D00}" type="slidenum">
              <a:rPr lang="en-US" smtClean="0"/>
              <a:t>12</a:t>
            </a:fld>
            <a:endParaRPr lang="en-US" dirty="0"/>
          </a:p>
        </p:txBody>
      </p:sp>
    </p:spTree>
    <p:extLst>
      <p:ext uri="{BB962C8B-B14F-4D97-AF65-F5344CB8AC3E}">
        <p14:creationId xmlns:p14="http://schemas.microsoft.com/office/powerpoint/2010/main" val="15322410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6CED7-B2C0-4AAC-8121-D9215BCF447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C35786-F231-4326-B368-802E04BECC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E99E294-47B2-4E4D-ACEE-84061B3E8FBB}"/>
              </a:ext>
            </a:extLst>
          </p:cNvPr>
          <p:cNvSpPr>
            <a:spLocks noGrp="1"/>
          </p:cNvSpPr>
          <p:nvPr>
            <p:ph type="dt" sz="half" idx="10"/>
          </p:nvPr>
        </p:nvSpPr>
        <p:spPr/>
        <p:txBody>
          <a:bodyPr/>
          <a:lstStyle/>
          <a:p>
            <a:fld id="{7D2EB6B1-0C6E-4B8A-A49D-65E337119A6E}" type="datetimeFigureOut">
              <a:rPr lang="en-US" smtClean="0"/>
              <a:t>1/26/2021</a:t>
            </a:fld>
            <a:endParaRPr lang="en-US" dirty="0"/>
          </a:p>
        </p:txBody>
      </p:sp>
      <p:sp>
        <p:nvSpPr>
          <p:cNvPr id="5" name="Footer Placeholder 4">
            <a:extLst>
              <a:ext uri="{FF2B5EF4-FFF2-40B4-BE49-F238E27FC236}">
                <a16:creationId xmlns:a16="http://schemas.microsoft.com/office/drawing/2014/main" id="{34A7F92A-C266-4F25-AD21-E020EB70A8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7D09C7B-845C-43A3-925B-6FAE9B327C2A}"/>
              </a:ext>
            </a:extLst>
          </p:cNvPr>
          <p:cNvSpPr>
            <a:spLocks noGrp="1"/>
          </p:cNvSpPr>
          <p:nvPr>
            <p:ph type="sldNum" sz="quarter" idx="12"/>
          </p:nvPr>
        </p:nvSpPr>
        <p:spPr/>
        <p:txBody>
          <a:bodyPr/>
          <a:lstStyle/>
          <a:p>
            <a:fld id="{8E9A1EC5-407E-49DC-B452-8E6354BB36B0}" type="slidenum">
              <a:rPr lang="en-US" smtClean="0"/>
              <a:t>‹#›</a:t>
            </a:fld>
            <a:endParaRPr lang="en-US" dirty="0"/>
          </a:p>
        </p:txBody>
      </p:sp>
    </p:spTree>
    <p:extLst>
      <p:ext uri="{BB962C8B-B14F-4D97-AF65-F5344CB8AC3E}">
        <p14:creationId xmlns:p14="http://schemas.microsoft.com/office/powerpoint/2010/main" val="701326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A4D52-4EC3-4A1C-BA0F-C62FC76FE4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9E61C8-5DF8-4C71-A0A7-FBE82E2D7C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34C736-C306-445E-A4D8-1FDCD9CCD2A1}"/>
              </a:ext>
            </a:extLst>
          </p:cNvPr>
          <p:cNvSpPr>
            <a:spLocks noGrp="1"/>
          </p:cNvSpPr>
          <p:nvPr>
            <p:ph type="dt" sz="half" idx="10"/>
          </p:nvPr>
        </p:nvSpPr>
        <p:spPr/>
        <p:txBody>
          <a:bodyPr/>
          <a:lstStyle/>
          <a:p>
            <a:fld id="{7D2EB6B1-0C6E-4B8A-A49D-65E337119A6E}" type="datetimeFigureOut">
              <a:rPr lang="en-US" smtClean="0"/>
              <a:t>1/26/2021</a:t>
            </a:fld>
            <a:endParaRPr lang="en-US" dirty="0"/>
          </a:p>
        </p:txBody>
      </p:sp>
      <p:sp>
        <p:nvSpPr>
          <p:cNvPr id="5" name="Footer Placeholder 4">
            <a:extLst>
              <a:ext uri="{FF2B5EF4-FFF2-40B4-BE49-F238E27FC236}">
                <a16:creationId xmlns:a16="http://schemas.microsoft.com/office/drawing/2014/main" id="{E043BED4-BCA6-4D9A-8593-5B7F2699980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2243BB1-6CFA-4317-AEC1-5E761C0714B5}"/>
              </a:ext>
            </a:extLst>
          </p:cNvPr>
          <p:cNvSpPr>
            <a:spLocks noGrp="1"/>
          </p:cNvSpPr>
          <p:nvPr>
            <p:ph type="sldNum" sz="quarter" idx="12"/>
          </p:nvPr>
        </p:nvSpPr>
        <p:spPr/>
        <p:txBody>
          <a:bodyPr/>
          <a:lstStyle/>
          <a:p>
            <a:fld id="{8E9A1EC5-407E-49DC-B452-8E6354BB36B0}" type="slidenum">
              <a:rPr lang="en-US" smtClean="0"/>
              <a:t>‹#›</a:t>
            </a:fld>
            <a:endParaRPr lang="en-US" dirty="0"/>
          </a:p>
        </p:txBody>
      </p:sp>
    </p:spTree>
    <p:extLst>
      <p:ext uri="{BB962C8B-B14F-4D97-AF65-F5344CB8AC3E}">
        <p14:creationId xmlns:p14="http://schemas.microsoft.com/office/powerpoint/2010/main" val="1468296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0C563E-7838-486E-81C6-6449F25986A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F6B462-1403-4D57-8201-4764BA40BFB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E078D6-7286-46BD-92A9-A6AF64F41F7F}"/>
              </a:ext>
            </a:extLst>
          </p:cNvPr>
          <p:cNvSpPr>
            <a:spLocks noGrp="1"/>
          </p:cNvSpPr>
          <p:nvPr>
            <p:ph type="dt" sz="half" idx="10"/>
          </p:nvPr>
        </p:nvSpPr>
        <p:spPr/>
        <p:txBody>
          <a:bodyPr/>
          <a:lstStyle/>
          <a:p>
            <a:fld id="{7D2EB6B1-0C6E-4B8A-A49D-65E337119A6E}" type="datetimeFigureOut">
              <a:rPr lang="en-US" smtClean="0"/>
              <a:t>1/26/2021</a:t>
            </a:fld>
            <a:endParaRPr lang="en-US" dirty="0"/>
          </a:p>
        </p:txBody>
      </p:sp>
      <p:sp>
        <p:nvSpPr>
          <p:cNvPr id="5" name="Footer Placeholder 4">
            <a:extLst>
              <a:ext uri="{FF2B5EF4-FFF2-40B4-BE49-F238E27FC236}">
                <a16:creationId xmlns:a16="http://schemas.microsoft.com/office/drawing/2014/main" id="{6A68439D-3BAD-4CEB-BD77-CA6603B4AB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19AF468-C724-4CD9-9286-6BAF901E16D8}"/>
              </a:ext>
            </a:extLst>
          </p:cNvPr>
          <p:cNvSpPr>
            <a:spLocks noGrp="1"/>
          </p:cNvSpPr>
          <p:nvPr>
            <p:ph type="sldNum" sz="quarter" idx="12"/>
          </p:nvPr>
        </p:nvSpPr>
        <p:spPr/>
        <p:txBody>
          <a:bodyPr/>
          <a:lstStyle/>
          <a:p>
            <a:fld id="{8E9A1EC5-407E-49DC-B452-8E6354BB36B0}" type="slidenum">
              <a:rPr lang="en-US" smtClean="0"/>
              <a:t>‹#›</a:t>
            </a:fld>
            <a:endParaRPr lang="en-US" dirty="0"/>
          </a:p>
        </p:txBody>
      </p:sp>
    </p:spTree>
    <p:extLst>
      <p:ext uri="{BB962C8B-B14F-4D97-AF65-F5344CB8AC3E}">
        <p14:creationId xmlns:p14="http://schemas.microsoft.com/office/powerpoint/2010/main" val="4279570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FEA8B-8AAB-4651-AEC2-731A66BC3E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825A4D-0BE7-4560-BDC5-3D14DDEB25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A35978-7D70-48E3-92AC-88340699C3A3}"/>
              </a:ext>
            </a:extLst>
          </p:cNvPr>
          <p:cNvSpPr>
            <a:spLocks noGrp="1"/>
          </p:cNvSpPr>
          <p:nvPr>
            <p:ph type="dt" sz="half" idx="10"/>
          </p:nvPr>
        </p:nvSpPr>
        <p:spPr/>
        <p:txBody>
          <a:bodyPr/>
          <a:lstStyle/>
          <a:p>
            <a:fld id="{7D2EB6B1-0C6E-4B8A-A49D-65E337119A6E}" type="datetimeFigureOut">
              <a:rPr lang="en-US" smtClean="0"/>
              <a:t>1/26/2021</a:t>
            </a:fld>
            <a:endParaRPr lang="en-US" dirty="0"/>
          </a:p>
        </p:txBody>
      </p:sp>
      <p:sp>
        <p:nvSpPr>
          <p:cNvPr id="5" name="Footer Placeholder 4">
            <a:extLst>
              <a:ext uri="{FF2B5EF4-FFF2-40B4-BE49-F238E27FC236}">
                <a16:creationId xmlns:a16="http://schemas.microsoft.com/office/drawing/2014/main" id="{ED9D5D61-9C10-445C-99F7-C62991CDE31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EC56A1D-6C37-4785-A769-71FF32C28C24}"/>
              </a:ext>
            </a:extLst>
          </p:cNvPr>
          <p:cNvSpPr>
            <a:spLocks noGrp="1"/>
          </p:cNvSpPr>
          <p:nvPr>
            <p:ph type="sldNum" sz="quarter" idx="12"/>
          </p:nvPr>
        </p:nvSpPr>
        <p:spPr/>
        <p:txBody>
          <a:bodyPr/>
          <a:lstStyle/>
          <a:p>
            <a:fld id="{8E9A1EC5-407E-49DC-B452-8E6354BB36B0}" type="slidenum">
              <a:rPr lang="en-US" smtClean="0"/>
              <a:t>‹#›</a:t>
            </a:fld>
            <a:endParaRPr lang="en-US" dirty="0"/>
          </a:p>
        </p:txBody>
      </p:sp>
    </p:spTree>
    <p:extLst>
      <p:ext uri="{BB962C8B-B14F-4D97-AF65-F5344CB8AC3E}">
        <p14:creationId xmlns:p14="http://schemas.microsoft.com/office/powerpoint/2010/main" val="3464194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E45D-1D2A-419A-8703-A824DB677B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7CCB43-8BD6-49FD-852E-2E3C340D1B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73F6D25-FF6E-44B8-A459-2AE4BD4FBB45}"/>
              </a:ext>
            </a:extLst>
          </p:cNvPr>
          <p:cNvSpPr>
            <a:spLocks noGrp="1"/>
          </p:cNvSpPr>
          <p:nvPr>
            <p:ph type="dt" sz="half" idx="10"/>
          </p:nvPr>
        </p:nvSpPr>
        <p:spPr/>
        <p:txBody>
          <a:bodyPr/>
          <a:lstStyle/>
          <a:p>
            <a:fld id="{7D2EB6B1-0C6E-4B8A-A49D-65E337119A6E}" type="datetimeFigureOut">
              <a:rPr lang="en-US" smtClean="0"/>
              <a:t>1/26/2021</a:t>
            </a:fld>
            <a:endParaRPr lang="en-US" dirty="0"/>
          </a:p>
        </p:txBody>
      </p:sp>
      <p:sp>
        <p:nvSpPr>
          <p:cNvPr id="5" name="Footer Placeholder 4">
            <a:extLst>
              <a:ext uri="{FF2B5EF4-FFF2-40B4-BE49-F238E27FC236}">
                <a16:creationId xmlns:a16="http://schemas.microsoft.com/office/drawing/2014/main" id="{839585F9-4F75-4313-A46C-DEA724A502B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626C874-1186-40AB-91D3-E3AC8227B34E}"/>
              </a:ext>
            </a:extLst>
          </p:cNvPr>
          <p:cNvSpPr>
            <a:spLocks noGrp="1"/>
          </p:cNvSpPr>
          <p:nvPr>
            <p:ph type="sldNum" sz="quarter" idx="12"/>
          </p:nvPr>
        </p:nvSpPr>
        <p:spPr/>
        <p:txBody>
          <a:bodyPr/>
          <a:lstStyle/>
          <a:p>
            <a:fld id="{8E9A1EC5-407E-49DC-B452-8E6354BB36B0}" type="slidenum">
              <a:rPr lang="en-US" smtClean="0"/>
              <a:t>‹#›</a:t>
            </a:fld>
            <a:endParaRPr lang="en-US" dirty="0"/>
          </a:p>
        </p:txBody>
      </p:sp>
    </p:spTree>
    <p:extLst>
      <p:ext uri="{BB962C8B-B14F-4D97-AF65-F5344CB8AC3E}">
        <p14:creationId xmlns:p14="http://schemas.microsoft.com/office/powerpoint/2010/main" val="1785220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4BAA8-0A0C-437A-A8F2-2B4B2A62D6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ACF40E-7AC0-4C3C-8CAE-80C48C86AE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80A4A0-501F-41E9-A9F7-F0849D3620E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549B66-2CCE-4394-BAF8-CFB1805BA9C5}"/>
              </a:ext>
            </a:extLst>
          </p:cNvPr>
          <p:cNvSpPr>
            <a:spLocks noGrp="1"/>
          </p:cNvSpPr>
          <p:nvPr>
            <p:ph type="dt" sz="half" idx="10"/>
          </p:nvPr>
        </p:nvSpPr>
        <p:spPr/>
        <p:txBody>
          <a:bodyPr/>
          <a:lstStyle/>
          <a:p>
            <a:fld id="{7D2EB6B1-0C6E-4B8A-A49D-65E337119A6E}" type="datetimeFigureOut">
              <a:rPr lang="en-US" smtClean="0"/>
              <a:t>1/26/2021</a:t>
            </a:fld>
            <a:endParaRPr lang="en-US" dirty="0"/>
          </a:p>
        </p:txBody>
      </p:sp>
      <p:sp>
        <p:nvSpPr>
          <p:cNvPr id="6" name="Footer Placeholder 5">
            <a:extLst>
              <a:ext uri="{FF2B5EF4-FFF2-40B4-BE49-F238E27FC236}">
                <a16:creationId xmlns:a16="http://schemas.microsoft.com/office/drawing/2014/main" id="{13F99C49-6309-4567-A40B-3D040A34217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247BC4-AF26-4B1C-83E2-E826A95D9C75}"/>
              </a:ext>
            </a:extLst>
          </p:cNvPr>
          <p:cNvSpPr>
            <a:spLocks noGrp="1"/>
          </p:cNvSpPr>
          <p:nvPr>
            <p:ph type="sldNum" sz="quarter" idx="12"/>
          </p:nvPr>
        </p:nvSpPr>
        <p:spPr/>
        <p:txBody>
          <a:bodyPr/>
          <a:lstStyle/>
          <a:p>
            <a:fld id="{8E9A1EC5-407E-49DC-B452-8E6354BB36B0}" type="slidenum">
              <a:rPr lang="en-US" smtClean="0"/>
              <a:t>‹#›</a:t>
            </a:fld>
            <a:endParaRPr lang="en-US" dirty="0"/>
          </a:p>
        </p:txBody>
      </p:sp>
    </p:spTree>
    <p:extLst>
      <p:ext uri="{BB962C8B-B14F-4D97-AF65-F5344CB8AC3E}">
        <p14:creationId xmlns:p14="http://schemas.microsoft.com/office/powerpoint/2010/main" val="3587565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197F4-3E77-462E-8EB4-FE57FA8F14E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C23EEF5-7AF2-43B6-9C1D-CFD6F2B0CC8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116B888-1A0A-4148-940E-6CEF3D1C28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DE3BD42-174D-4B1B-9F1E-326AF06190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F9DE2E-5CD6-4276-8A87-30E2C685C6D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B44BC62-B5AE-44C1-B9A4-582CDDE319A8}"/>
              </a:ext>
            </a:extLst>
          </p:cNvPr>
          <p:cNvSpPr>
            <a:spLocks noGrp="1"/>
          </p:cNvSpPr>
          <p:nvPr>
            <p:ph type="dt" sz="half" idx="10"/>
          </p:nvPr>
        </p:nvSpPr>
        <p:spPr/>
        <p:txBody>
          <a:bodyPr/>
          <a:lstStyle/>
          <a:p>
            <a:fld id="{7D2EB6B1-0C6E-4B8A-A49D-65E337119A6E}" type="datetimeFigureOut">
              <a:rPr lang="en-US" smtClean="0"/>
              <a:t>1/26/2021</a:t>
            </a:fld>
            <a:endParaRPr lang="en-US" dirty="0"/>
          </a:p>
        </p:txBody>
      </p:sp>
      <p:sp>
        <p:nvSpPr>
          <p:cNvPr id="8" name="Footer Placeholder 7">
            <a:extLst>
              <a:ext uri="{FF2B5EF4-FFF2-40B4-BE49-F238E27FC236}">
                <a16:creationId xmlns:a16="http://schemas.microsoft.com/office/drawing/2014/main" id="{A217DEEB-687D-4A3A-A426-DC2B78B5C92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4429BDF-D61F-4145-9C21-D47BAC26B39D}"/>
              </a:ext>
            </a:extLst>
          </p:cNvPr>
          <p:cNvSpPr>
            <a:spLocks noGrp="1"/>
          </p:cNvSpPr>
          <p:nvPr>
            <p:ph type="sldNum" sz="quarter" idx="12"/>
          </p:nvPr>
        </p:nvSpPr>
        <p:spPr/>
        <p:txBody>
          <a:bodyPr/>
          <a:lstStyle/>
          <a:p>
            <a:fld id="{8E9A1EC5-407E-49DC-B452-8E6354BB36B0}" type="slidenum">
              <a:rPr lang="en-US" smtClean="0"/>
              <a:t>‹#›</a:t>
            </a:fld>
            <a:endParaRPr lang="en-US" dirty="0"/>
          </a:p>
        </p:txBody>
      </p:sp>
    </p:spTree>
    <p:extLst>
      <p:ext uri="{BB962C8B-B14F-4D97-AF65-F5344CB8AC3E}">
        <p14:creationId xmlns:p14="http://schemas.microsoft.com/office/powerpoint/2010/main" val="31770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E9C1B-3E58-4FF1-8BEF-EE9B79ED08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87F15F5-4D27-4DC4-842E-C575C52B32A9}"/>
              </a:ext>
            </a:extLst>
          </p:cNvPr>
          <p:cNvSpPr>
            <a:spLocks noGrp="1"/>
          </p:cNvSpPr>
          <p:nvPr>
            <p:ph type="dt" sz="half" idx="10"/>
          </p:nvPr>
        </p:nvSpPr>
        <p:spPr/>
        <p:txBody>
          <a:bodyPr/>
          <a:lstStyle/>
          <a:p>
            <a:fld id="{7D2EB6B1-0C6E-4B8A-A49D-65E337119A6E}" type="datetimeFigureOut">
              <a:rPr lang="en-US" smtClean="0"/>
              <a:t>1/26/2021</a:t>
            </a:fld>
            <a:endParaRPr lang="en-US" dirty="0"/>
          </a:p>
        </p:txBody>
      </p:sp>
      <p:sp>
        <p:nvSpPr>
          <p:cNvPr id="4" name="Footer Placeholder 3">
            <a:extLst>
              <a:ext uri="{FF2B5EF4-FFF2-40B4-BE49-F238E27FC236}">
                <a16:creationId xmlns:a16="http://schemas.microsoft.com/office/drawing/2014/main" id="{D5237EDB-208F-48D0-854C-877A701D16A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ED93423F-FD18-4DDB-A40C-4F8DB5520A00}"/>
              </a:ext>
            </a:extLst>
          </p:cNvPr>
          <p:cNvSpPr>
            <a:spLocks noGrp="1"/>
          </p:cNvSpPr>
          <p:nvPr>
            <p:ph type="sldNum" sz="quarter" idx="12"/>
          </p:nvPr>
        </p:nvSpPr>
        <p:spPr/>
        <p:txBody>
          <a:bodyPr/>
          <a:lstStyle/>
          <a:p>
            <a:fld id="{8E9A1EC5-407E-49DC-B452-8E6354BB36B0}" type="slidenum">
              <a:rPr lang="en-US" smtClean="0"/>
              <a:t>‹#›</a:t>
            </a:fld>
            <a:endParaRPr lang="en-US" dirty="0"/>
          </a:p>
        </p:txBody>
      </p:sp>
    </p:spTree>
    <p:extLst>
      <p:ext uri="{BB962C8B-B14F-4D97-AF65-F5344CB8AC3E}">
        <p14:creationId xmlns:p14="http://schemas.microsoft.com/office/powerpoint/2010/main" val="40606353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8F9F13-05C3-48A1-8009-E6CA9887B22C}"/>
              </a:ext>
            </a:extLst>
          </p:cNvPr>
          <p:cNvSpPr>
            <a:spLocks noGrp="1"/>
          </p:cNvSpPr>
          <p:nvPr>
            <p:ph type="dt" sz="half" idx="10"/>
          </p:nvPr>
        </p:nvSpPr>
        <p:spPr/>
        <p:txBody>
          <a:bodyPr/>
          <a:lstStyle/>
          <a:p>
            <a:fld id="{7D2EB6B1-0C6E-4B8A-A49D-65E337119A6E}" type="datetimeFigureOut">
              <a:rPr lang="en-US" smtClean="0"/>
              <a:t>1/26/2021</a:t>
            </a:fld>
            <a:endParaRPr lang="en-US" dirty="0"/>
          </a:p>
        </p:txBody>
      </p:sp>
      <p:sp>
        <p:nvSpPr>
          <p:cNvPr id="3" name="Footer Placeholder 2">
            <a:extLst>
              <a:ext uri="{FF2B5EF4-FFF2-40B4-BE49-F238E27FC236}">
                <a16:creationId xmlns:a16="http://schemas.microsoft.com/office/drawing/2014/main" id="{43B6A2E3-2A9B-485F-B265-391864963FD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C9966BD-BA24-4B00-BEDC-6240664569C7}"/>
              </a:ext>
            </a:extLst>
          </p:cNvPr>
          <p:cNvSpPr>
            <a:spLocks noGrp="1"/>
          </p:cNvSpPr>
          <p:nvPr>
            <p:ph type="sldNum" sz="quarter" idx="12"/>
          </p:nvPr>
        </p:nvSpPr>
        <p:spPr/>
        <p:txBody>
          <a:bodyPr/>
          <a:lstStyle/>
          <a:p>
            <a:fld id="{8E9A1EC5-407E-49DC-B452-8E6354BB36B0}" type="slidenum">
              <a:rPr lang="en-US" smtClean="0"/>
              <a:t>‹#›</a:t>
            </a:fld>
            <a:endParaRPr lang="en-US" dirty="0"/>
          </a:p>
        </p:txBody>
      </p:sp>
    </p:spTree>
    <p:extLst>
      <p:ext uri="{BB962C8B-B14F-4D97-AF65-F5344CB8AC3E}">
        <p14:creationId xmlns:p14="http://schemas.microsoft.com/office/powerpoint/2010/main" val="22518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D52BB-49B1-4612-AC6E-D4BBFD6CC1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179511A-19D5-4AE9-9295-4DD6934669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C2026A9-136C-46CF-9D17-1374FAFB11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CAC206-6E71-445B-8C17-D30AFDB2003C}"/>
              </a:ext>
            </a:extLst>
          </p:cNvPr>
          <p:cNvSpPr>
            <a:spLocks noGrp="1"/>
          </p:cNvSpPr>
          <p:nvPr>
            <p:ph type="dt" sz="half" idx="10"/>
          </p:nvPr>
        </p:nvSpPr>
        <p:spPr/>
        <p:txBody>
          <a:bodyPr/>
          <a:lstStyle/>
          <a:p>
            <a:fld id="{7D2EB6B1-0C6E-4B8A-A49D-65E337119A6E}" type="datetimeFigureOut">
              <a:rPr lang="en-US" smtClean="0"/>
              <a:t>1/26/2021</a:t>
            </a:fld>
            <a:endParaRPr lang="en-US" dirty="0"/>
          </a:p>
        </p:txBody>
      </p:sp>
      <p:sp>
        <p:nvSpPr>
          <p:cNvPr id="6" name="Footer Placeholder 5">
            <a:extLst>
              <a:ext uri="{FF2B5EF4-FFF2-40B4-BE49-F238E27FC236}">
                <a16:creationId xmlns:a16="http://schemas.microsoft.com/office/drawing/2014/main" id="{3267A3DF-2BA7-4D54-A5B2-73B95EBD600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9D6BDDB-DA27-4BAE-ADEC-DDEE091640D3}"/>
              </a:ext>
            </a:extLst>
          </p:cNvPr>
          <p:cNvSpPr>
            <a:spLocks noGrp="1"/>
          </p:cNvSpPr>
          <p:nvPr>
            <p:ph type="sldNum" sz="quarter" idx="12"/>
          </p:nvPr>
        </p:nvSpPr>
        <p:spPr/>
        <p:txBody>
          <a:bodyPr/>
          <a:lstStyle/>
          <a:p>
            <a:fld id="{8E9A1EC5-407E-49DC-B452-8E6354BB36B0}" type="slidenum">
              <a:rPr lang="en-US" smtClean="0"/>
              <a:t>‹#›</a:t>
            </a:fld>
            <a:endParaRPr lang="en-US" dirty="0"/>
          </a:p>
        </p:txBody>
      </p:sp>
    </p:spTree>
    <p:extLst>
      <p:ext uri="{BB962C8B-B14F-4D97-AF65-F5344CB8AC3E}">
        <p14:creationId xmlns:p14="http://schemas.microsoft.com/office/powerpoint/2010/main" val="41227804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711F1-2DFD-450E-BAFD-678838485A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5512B70-8E94-4C64-8A62-3CFAD4BE23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59104B4-CA52-4A44-979A-7B22B248EC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268B70-59D1-4D9E-95F5-EBD74D53368C}"/>
              </a:ext>
            </a:extLst>
          </p:cNvPr>
          <p:cNvSpPr>
            <a:spLocks noGrp="1"/>
          </p:cNvSpPr>
          <p:nvPr>
            <p:ph type="dt" sz="half" idx="10"/>
          </p:nvPr>
        </p:nvSpPr>
        <p:spPr/>
        <p:txBody>
          <a:bodyPr/>
          <a:lstStyle/>
          <a:p>
            <a:fld id="{7D2EB6B1-0C6E-4B8A-A49D-65E337119A6E}" type="datetimeFigureOut">
              <a:rPr lang="en-US" smtClean="0"/>
              <a:t>1/26/2021</a:t>
            </a:fld>
            <a:endParaRPr lang="en-US" dirty="0"/>
          </a:p>
        </p:txBody>
      </p:sp>
      <p:sp>
        <p:nvSpPr>
          <p:cNvPr id="6" name="Footer Placeholder 5">
            <a:extLst>
              <a:ext uri="{FF2B5EF4-FFF2-40B4-BE49-F238E27FC236}">
                <a16:creationId xmlns:a16="http://schemas.microsoft.com/office/drawing/2014/main" id="{603EA7CA-75F9-42C8-9737-A29A172F96C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783C3F5-4A8F-4B43-8A43-01048E5620D8}"/>
              </a:ext>
            </a:extLst>
          </p:cNvPr>
          <p:cNvSpPr>
            <a:spLocks noGrp="1"/>
          </p:cNvSpPr>
          <p:nvPr>
            <p:ph type="sldNum" sz="quarter" idx="12"/>
          </p:nvPr>
        </p:nvSpPr>
        <p:spPr/>
        <p:txBody>
          <a:bodyPr/>
          <a:lstStyle/>
          <a:p>
            <a:fld id="{8E9A1EC5-407E-49DC-B452-8E6354BB36B0}" type="slidenum">
              <a:rPr lang="en-US" smtClean="0"/>
              <a:t>‹#›</a:t>
            </a:fld>
            <a:endParaRPr lang="en-US" dirty="0"/>
          </a:p>
        </p:txBody>
      </p:sp>
    </p:spTree>
    <p:extLst>
      <p:ext uri="{BB962C8B-B14F-4D97-AF65-F5344CB8AC3E}">
        <p14:creationId xmlns:p14="http://schemas.microsoft.com/office/powerpoint/2010/main" val="387738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0AFAF3-80B7-47B6-95EB-901CCD7B83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CD8A027-583F-4093-9D78-9DD4D64BB6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75AA0A-9EC5-46F8-AEF8-928B22AFB5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2EB6B1-0C6E-4B8A-A49D-65E337119A6E}" type="datetimeFigureOut">
              <a:rPr lang="en-US" smtClean="0"/>
              <a:t>1/26/2021</a:t>
            </a:fld>
            <a:endParaRPr lang="en-US" dirty="0"/>
          </a:p>
        </p:txBody>
      </p:sp>
      <p:sp>
        <p:nvSpPr>
          <p:cNvPr id="5" name="Footer Placeholder 4">
            <a:extLst>
              <a:ext uri="{FF2B5EF4-FFF2-40B4-BE49-F238E27FC236}">
                <a16:creationId xmlns:a16="http://schemas.microsoft.com/office/drawing/2014/main" id="{553ED6F6-33D3-4CCA-A66A-088B107657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8269DDB-917A-4509-86AC-10694F194D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9A1EC5-407E-49DC-B452-8E6354BB36B0}" type="slidenum">
              <a:rPr lang="en-US" smtClean="0"/>
              <a:t>‹#›</a:t>
            </a:fld>
            <a:endParaRPr lang="en-US" dirty="0"/>
          </a:p>
        </p:txBody>
      </p:sp>
    </p:spTree>
    <p:extLst>
      <p:ext uri="{BB962C8B-B14F-4D97-AF65-F5344CB8AC3E}">
        <p14:creationId xmlns:p14="http://schemas.microsoft.com/office/powerpoint/2010/main" val="1529575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comments" Target="../comments/comment1.xml"/><Relationship Id="rId5" Type="http://schemas.openxmlformats.org/officeDocument/2006/relationships/hyperlink" Target="https://zoom.us/" TargetMode="External"/><Relationship Id="rId4" Type="http://schemas.openxmlformats.org/officeDocument/2006/relationships/hyperlink" Target="https://slack.com/"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45F0D-2FB9-4624-B512-60F7AD47EEF1}"/>
              </a:ext>
            </a:extLst>
          </p:cNvPr>
          <p:cNvSpPr>
            <a:spLocks noGrp="1"/>
          </p:cNvSpPr>
          <p:nvPr>
            <p:ph type="ctrTitle"/>
          </p:nvPr>
        </p:nvSpPr>
        <p:spPr/>
        <p:txBody>
          <a:bodyPr/>
          <a:lstStyle/>
          <a:p>
            <a:r>
              <a:rPr lang="en-US" dirty="0"/>
              <a:t>Current Trends of Web Development</a:t>
            </a:r>
          </a:p>
        </p:txBody>
      </p:sp>
    </p:spTree>
    <p:extLst>
      <p:ext uri="{BB962C8B-B14F-4D97-AF65-F5344CB8AC3E}">
        <p14:creationId xmlns:p14="http://schemas.microsoft.com/office/powerpoint/2010/main" val="662176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10E3C-7CC5-4498-A276-E131CE55E5B4}"/>
              </a:ext>
            </a:extLst>
          </p:cNvPr>
          <p:cNvSpPr>
            <a:spLocks noGrp="1"/>
          </p:cNvSpPr>
          <p:nvPr>
            <p:ph type="title"/>
          </p:nvPr>
        </p:nvSpPr>
        <p:spPr>
          <a:xfrm>
            <a:off x="655320" y="365125"/>
            <a:ext cx="5120114" cy="1692794"/>
          </a:xfrm>
        </p:spPr>
        <p:txBody>
          <a:bodyPr>
            <a:normAutofit/>
          </a:bodyPr>
          <a:lstStyle/>
          <a:p>
            <a:r>
              <a:rPr lang="en-US" sz="5400" b="1" dirty="0"/>
              <a:t>Cyber security</a:t>
            </a:r>
            <a:br>
              <a:rPr lang="en-US" b="1" dirty="0"/>
            </a:br>
            <a:endParaRPr lang="en-US" dirty="0"/>
          </a:p>
        </p:txBody>
      </p:sp>
      <p:cxnSp>
        <p:nvCxnSpPr>
          <p:cNvPr id="14" name="Straight Arrow Connector 9">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B7BE1E3-37E2-45D1-9180-103DD987192C}"/>
              </a:ext>
            </a:extLst>
          </p:cNvPr>
          <p:cNvSpPr>
            <a:spLocks noGrp="1"/>
          </p:cNvSpPr>
          <p:nvPr>
            <p:ph idx="1"/>
          </p:nvPr>
        </p:nvSpPr>
        <p:spPr>
          <a:xfrm>
            <a:off x="150312" y="2575034"/>
            <a:ext cx="5728537" cy="4101326"/>
          </a:xfrm>
        </p:spPr>
        <p:txBody>
          <a:bodyPr>
            <a:normAutofit/>
          </a:bodyPr>
          <a:lstStyle/>
          <a:p>
            <a:r>
              <a:rPr lang="en-US" sz="3000" dirty="0"/>
              <a:t>Cybersecurity has been and always will be a never ending battle. according to Cloudflare Just in the last year the amount of Ddos attacks on businesses has doubled each quarter. This proves that protecting your websites and applications will be even more necessary in the coming years.</a:t>
            </a:r>
          </a:p>
          <a:p>
            <a:endParaRPr lang="en-US" sz="1800" dirty="0"/>
          </a:p>
          <a:p>
            <a:pPr marL="0" indent="0">
              <a:buNone/>
            </a:pPr>
            <a:endParaRPr lang="en-US" sz="1800" dirty="0"/>
          </a:p>
        </p:txBody>
      </p:sp>
      <p:pic>
        <p:nvPicPr>
          <p:cNvPr id="5" name="Picture 4" descr="A picture containing person, hand&#10;&#10;Description automatically generated">
            <a:extLst>
              <a:ext uri="{FF2B5EF4-FFF2-40B4-BE49-F238E27FC236}">
                <a16:creationId xmlns:a16="http://schemas.microsoft.com/office/drawing/2014/main" id="{C7675243-1296-490D-9879-A081C494938C}"/>
              </a:ext>
            </a:extLst>
          </p:cNvPr>
          <p:cNvPicPr>
            <a:picLocks noChangeAspect="1"/>
          </p:cNvPicPr>
          <p:nvPr/>
        </p:nvPicPr>
        <p:blipFill rotWithShape="1">
          <a:blip r:embed="rId2">
            <a:extLst>
              <a:ext uri="{28A0092B-C50C-407E-A947-70E740481C1C}">
                <a14:useLocalDpi xmlns:a14="http://schemas.microsoft.com/office/drawing/2010/main" val="0"/>
              </a:ext>
            </a:extLst>
          </a:blip>
          <a:srcRect l="43060" r="5159"/>
          <a:stretch/>
        </p:blipFill>
        <p:spPr>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extLst>
      <p:ext uri="{BB962C8B-B14F-4D97-AF65-F5344CB8AC3E}">
        <p14:creationId xmlns:p14="http://schemas.microsoft.com/office/powerpoint/2010/main" val="3109062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9CD2D09-B1BB-4DF5-9E1C-3D21B21ED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20431" y="0"/>
            <a:ext cx="6271569"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83355637-BA71-4F63-94C9-E77BF81BDF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DEF0C934-3263-40F1-9635-4A7275660066}"/>
              </a:ext>
            </a:extLst>
          </p:cNvPr>
          <p:cNvSpPr>
            <a:spLocks noGrp="1"/>
          </p:cNvSpPr>
          <p:nvPr>
            <p:ph type="title"/>
          </p:nvPr>
        </p:nvSpPr>
        <p:spPr>
          <a:xfrm>
            <a:off x="804998" y="798445"/>
            <a:ext cx="4803636" cy="1311664"/>
          </a:xfrm>
        </p:spPr>
        <p:txBody>
          <a:bodyPr>
            <a:noAutofit/>
          </a:bodyPr>
          <a:lstStyle/>
          <a:p>
            <a:r>
              <a:rPr lang="en-US" sz="4800" dirty="0">
                <a:solidFill>
                  <a:srgbClr val="000000"/>
                </a:solidFill>
              </a:rPr>
              <a:t>Main types of cyber security</a:t>
            </a:r>
          </a:p>
        </p:txBody>
      </p:sp>
      <p:sp>
        <p:nvSpPr>
          <p:cNvPr id="3" name="Content Placeholder 2">
            <a:extLst>
              <a:ext uri="{FF2B5EF4-FFF2-40B4-BE49-F238E27FC236}">
                <a16:creationId xmlns:a16="http://schemas.microsoft.com/office/drawing/2014/main" id="{63FDD2BB-FADF-4E56-BB45-2B5C0D643436}"/>
              </a:ext>
            </a:extLst>
          </p:cNvPr>
          <p:cNvSpPr>
            <a:spLocks noGrp="1"/>
          </p:cNvSpPr>
          <p:nvPr>
            <p:ph idx="1"/>
          </p:nvPr>
        </p:nvSpPr>
        <p:spPr>
          <a:xfrm>
            <a:off x="89703" y="2272143"/>
            <a:ext cx="6006298" cy="4429282"/>
          </a:xfrm>
        </p:spPr>
        <p:txBody>
          <a:bodyPr anchor="ctr">
            <a:normAutofit/>
          </a:bodyPr>
          <a:lstStyle/>
          <a:p>
            <a:pPr marL="514350" indent="-514350">
              <a:buFont typeface="+mj-lt"/>
              <a:buAutoNum type="arabicPeriod"/>
            </a:pPr>
            <a:r>
              <a:rPr lang="en-US" sz="3200" b="1" dirty="0">
                <a:solidFill>
                  <a:srgbClr val="000000"/>
                </a:solidFill>
              </a:rPr>
              <a:t>Critical infrastructure security.</a:t>
            </a:r>
          </a:p>
          <a:p>
            <a:pPr marL="514350" indent="-514350">
              <a:buFont typeface="+mj-lt"/>
              <a:buAutoNum type="arabicPeriod"/>
            </a:pPr>
            <a:r>
              <a:rPr lang="en-US" sz="3200" b="1" dirty="0">
                <a:solidFill>
                  <a:srgbClr val="000000"/>
                </a:solidFill>
              </a:rPr>
              <a:t>Application security</a:t>
            </a:r>
          </a:p>
          <a:p>
            <a:pPr marL="514350" indent="-514350">
              <a:buFont typeface="+mj-lt"/>
              <a:buAutoNum type="arabicPeriod"/>
            </a:pPr>
            <a:r>
              <a:rPr lang="en-US" sz="3200" b="1" dirty="0">
                <a:solidFill>
                  <a:srgbClr val="000000"/>
                </a:solidFill>
              </a:rPr>
              <a:t>Network security</a:t>
            </a:r>
          </a:p>
          <a:p>
            <a:pPr marL="514350" indent="-514350">
              <a:buFont typeface="+mj-lt"/>
              <a:buAutoNum type="arabicPeriod"/>
            </a:pPr>
            <a:r>
              <a:rPr lang="en-US" sz="3200" b="1" dirty="0">
                <a:solidFill>
                  <a:srgbClr val="000000"/>
                </a:solidFill>
              </a:rPr>
              <a:t>Cloud security</a:t>
            </a:r>
          </a:p>
          <a:p>
            <a:pPr marL="514350" indent="-514350">
              <a:buFont typeface="+mj-lt"/>
              <a:buAutoNum type="arabicPeriod"/>
            </a:pPr>
            <a:r>
              <a:rPr lang="en-US" sz="3200" b="1" dirty="0">
                <a:solidFill>
                  <a:srgbClr val="000000"/>
                </a:solidFill>
              </a:rPr>
              <a:t>Internet of things (IoT) security</a:t>
            </a:r>
          </a:p>
          <a:p>
            <a:pPr marL="0" indent="0">
              <a:buNone/>
            </a:pPr>
            <a:endParaRPr lang="en-US" sz="2000" dirty="0">
              <a:solidFill>
                <a:srgbClr val="000000"/>
              </a:solidFill>
            </a:endParaRPr>
          </a:p>
          <a:p>
            <a:pPr marL="514350" indent="-514350">
              <a:buFont typeface="+mj-lt"/>
              <a:buAutoNum type="arabicPeriod"/>
            </a:pPr>
            <a:endParaRPr lang="en-US" sz="2000" dirty="0">
              <a:solidFill>
                <a:srgbClr val="000000"/>
              </a:solidFill>
            </a:endParaRPr>
          </a:p>
        </p:txBody>
      </p:sp>
      <p:sp>
        <p:nvSpPr>
          <p:cNvPr id="14" name="Freeform 49">
            <a:extLst>
              <a:ext uri="{FF2B5EF4-FFF2-40B4-BE49-F238E27FC236}">
                <a16:creationId xmlns:a16="http://schemas.microsoft.com/office/drawing/2014/main" id="{967C29FE-FD32-4AFB-AD20-DBDF5864B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13915"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accent3"/>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 name="Picture 4" descr="Graphical user interface&#10;&#10;Description automatically generated with medium confidence">
            <a:extLst>
              <a:ext uri="{FF2B5EF4-FFF2-40B4-BE49-F238E27FC236}">
                <a16:creationId xmlns:a16="http://schemas.microsoft.com/office/drawing/2014/main" id="{884A2BEF-974F-40A8-B2C0-0C93B88B53BE}"/>
              </a:ext>
            </a:extLst>
          </p:cNvPr>
          <p:cNvPicPr>
            <a:picLocks noChangeAspect="1"/>
          </p:cNvPicPr>
          <p:nvPr/>
        </p:nvPicPr>
        <p:blipFill rotWithShape="1">
          <a:blip r:embed="rId3">
            <a:extLst>
              <a:ext uri="{28A0092B-C50C-407E-A947-70E740481C1C}">
                <a14:useLocalDpi xmlns:a14="http://schemas.microsoft.com/office/drawing/2010/main" val="0"/>
              </a:ext>
            </a:extLst>
          </a:blip>
          <a:srcRect l="20871" r="35244" b="-1"/>
          <a:stretch/>
        </p:blipFill>
        <p:spPr>
          <a:xfrm>
            <a:off x="6803615" y="770038"/>
            <a:ext cx="5298683" cy="6097438"/>
          </a:xfrm>
          <a:custGeom>
            <a:avLst/>
            <a:gdLst/>
            <a:ahLst/>
            <a:cxnLst/>
            <a:rect l="l" t="t" r="r" b="b"/>
            <a:pathLst>
              <a:path w="5298683" h="6097438">
                <a:moveTo>
                  <a:pt x="3120528" y="0"/>
                </a:moveTo>
                <a:cubicBezTo>
                  <a:pt x="3874524" y="0"/>
                  <a:pt x="4566062" y="267415"/>
                  <a:pt x="5105473" y="712577"/>
                </a:cubicBezTo>
                <a:lnTo>
                  <a:pt x="5298683" y="888178"/>
                </a:lnTo>
                <a:lnTo>
                  <a:pt x="5298683" y="5352876"/>
                </a:lnTo>
                <a:lnTo>
                  <a:pt x="5105473" y="5528477"/>
                </a:lnTo>
                <a:cubicBezTo>
                  <a:pt x="4874296" y="5719261"/>
                  <a:pt x="4615179" y="5877397"/>
                  <a:pt x="4335177" y="5995828"/>
                </a:cubicBezTo>
                <a:lnTo>
                  <a:pt x="4057556" y="6097438"/>
                </a:lnTo>
                <a:lnTo>
                  <a:pt x="2183499" y="6097438"/>
                </a:lnTo>
                <a:lnTo>
                  <a:pt x="1905878" y="5995828"/>
                </a:lnTo>
                <a:cubicBezTo>
                  <a:pt x="785873" y="5522106"/>
                  <a:pt x="0" y="4413092"/>
                  <a:pt x="0" y="3120527"/>
                </a:cubicBezTo>
                <a:cubicBezTo>
                  <a:pt x="0" y="1397108"/>
                  <a:pt x="1397108" y="0"/>
                  <a:pt x="3120528" y="0"/>
                </a:cubicBezTo>
                <a:close/>
              </a:path>
            </a:pathLst>
          </a:custGeom>
        </p:spPr>
      </p:pic>
    </p:spTree>
    <p:extLst>
      <p:ext uri="{BB962C8B-B14F-4D97-AF65-F5344CB8AC3E}">
        <p14:creationId xmlns:p14="http://schemas.microsoft.com/office/powerpoint/2010/main" val="2891136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825AC39-5F85-4CAA-8A81-A1287086B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person with a beard&#10;&#10;Description automatically generated with low confidence">
            <a:extLst>
              <a:ext uri="{FF2B5EF4-FFF2-40B4-BE49-F238E27FC236}">
                <a16:creationId xmlns:a16="http://schemas.microsoft.com/office/drawing/2014/main" id="{0175BFCF-F297-4EF0-86B5-B1E203B1600D}"/>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r="20600"/>
          <a:stretch/>
        </p:blipFill>
        <p:spPr>
          <a:xfrm>
            <a:off x="4003589" y="10"/>
            <a:ext cx="8188411" cy="6857989"/>
          </a:xfrm>
          <a:prstGeom prst="rect">
            <a:avLst/>
          </a:prstGeom>
        </p:spPr>
      </p:pic>
      <p:sp>
        <p:nvSpPr>
          <p:cNvPr id="12" name="Freeform: Shape 11">
            <a:extLst>
              <a:ext uri="{FF2B5EF4-FFF2-40B4-BE49-F238E27FC236}">
                <a16:creationId xmlns:a16="http://schemas.microsoft.com/office/drawing/2014/main" id="{465EB4C2-5647-453F-B661-B28146057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417162" cy="6858000"/>
          </a:xfrm>
          <a:custGeom>
            <a:avLst/>
            <a:gdLst>
              <a:gd name="connsiteX0" fmla="*/ 0 w 4417162"/>
              <a:gd name="connsiteY0" fmla="*/ 0 h 6858000"/>
              <a:gd name="connsiteX1" fmla="*/ 144378 w 4417162"/>
              <a:gd name="connsiteY1" fmla="*/ 0 h 6858000"/>
              <a:gd name="connsiteX2" fmla="*/ 2310062 w 4417162"/>
              <a:gd name="connsiteY2" fmla="*/ 0 h 6858000"/>
              <a:gd name="connsiteX3" fmla="*/ 4227367 w 4417162"/>
              <a:gd name="connsiteY3" fmla="*/ 0 h 6858000"/>
              <a:gd name="connsiteX4" fmla="*/ 4232407 w 4417162"/>
              <a:gd name="connsiteY4" fmla="*/ 66675 h 6858000"/>
              <a:gd name="connsiteX5" fmla="*/ 4240804 w 4417162"/>
              <a:gd name="connsiteY5" fmla="*/ 122237 h 6858000"/>
              <a:gd name="connsiteX6" fmla="*/ 4250882 w 4417162"/>
              <a:gd name="connsiteY6" fmla="*/ 174625 h 6858000"/>
              <a:gd name="connsiteX7" fmla="*/ 4267678 w 4417162"/>
              <a:gd name="connsiteY7" fmla="*/ 217487 h 6858000"/>
              <a:gd name="connsiteX8" fmla="*/ 4284474 w 4417162"/>
              <a:gd name="connsiteY8" fmla="*/ 260350 h 6858000"/>
              <a:gd name="connsiteX9" fmla="*/ 4304629 w 4417162"/>
              <a:gd name="connsiteY9" fmla="*/ 296862 h 6858000"/>
              <a:gd name="connsiteX10" fmla="*/ 4324784 w 4417162"/>
              <a:gd name="connsiteY10" fmla="*/ 334962 h 6858000"/>
              <a:gd name="connsiteX11" fmla="*/ 4343260 w 4417162"/>
              <a:gd name="connsiteY11" fmla="*/ 369887 h 6858000"/>
              <a:gd name="connsiteX12" fmla="*/ 4361735 w 4417162"/>
              <a:gd name="connsiteY12" fmla="*/ 409575 h 6858000"/>
              <a:gd name="connsiteX13" fmla="*/ 4378531 w 4417162"/>
              <a:gd name="connsiteY13" fmla="*/ 450850 h 6858000"/>
              <a:gd name="connsiteX14" fmla="*/ 4393648 w 4417162"/>
              <a:gd name="connsiteY14" fmla="*/ 496887 h 6858000"/>
              <a:gd name="connsiteX15" fmla="*/ 4405405 w 4417162"/>
              <a:gd name="connsiteY15" fmla="*/ 546100 h 6858000"/>
              <a:gd name="connsiteX16" fmla="*/ 4413803 w 4417162"/>
              <a:gd name="connsiteY16" fmla="*/ 606425 h 6858000"/>
              <a:gd name="connsiteX17" fmla="*/ 4417162 w 4417162"/>
              <a:gd name="connsiteY17" fmla="*/ 673100 h 6858000"/>
              <a:gd name="connsiteX18" fmla="*/ 4413803 w 4417162"/>
              <a:gd name="connsiteY18" fmla="*/ 744537 h 6858000"/>
              <a:gd name="connsiteX19" fmla="*/ 4405405 w 4417162"/>
              <a:gd name="connsiteY19" fmla="*/ 801687 h 6858000"/>
              <a:gd name="connsiteX20" fmla="*/ 4393648 w 4417162"/>
              <a:gd name="connsiteY20" fmla="*/ 854075 h 6858000"/>
              <a:gd name="connsiteX21" fmla="*/ 4378531 w 4417162"/>
              <a:gd name="connsiteY21" fmla="*/ 901700 h 6858000"/>
              <a:gd name="connsiteX22" fmla="*/ 4361735 w 4417162"/>
              <a:gd name="connsiteY22" fmla="*/ 942975 h 6858000"/>
              <a:gd name="connsiteX23" fmla="*/ 4341580 w 4417162"/>
              <a:gd name="connsiteY23" fmla="*/ 981075 h 6858000"/>
              <a:gd name="connsiteX24" fmla="*/ 4321425 w 4417162"/>
              <a:gd name="connsiteY24" fmla="*/ 1017587 h 6858000"/>
              <a:gd name="connsiteX25" fmla="*/ 4301270 w 4417162"/>
              <a:gd name="connsiteY25" fmla="*/ 1055687 h 6858000"/>
              <a:gd name="connsiteX26" fmla="*/ 4282794 w 4417162"/>
              <a:gd name="connsiteY26" fmla="*/ 1095375 h 6858000"/>
              <a:gd name="connsiteX27" fmla="*/ 4264318 w 4417162"/>
              <a:gd name="connsiteY27" fmla="*/ 1136650 h 6858000"/>
              <a:gd name="connsiteX28" fmla="*/ 4249203 w 4417162"/>
              <a:gd name="connsiteY28" fmla="*/ 1182687 h 6858000"/>
              <a:gd name="connsiteX29" fmla="*/ 4239125 w 4417162"/>
              <a:gd name="connsiteY29" fmla="*/ 1235075 h 6858000"/>
              <a:gd name="connsiteX30" fmla="*/ 4229047 w 4417162"/>
              <a:gd name="connsiteY30" fmla="*/ 1295400 h 6858000"/>
              <a:gd name="connsiteX31" fmla="*/ 4227367 w 4417162"/>
              <a:gd name="connsiteY31" fmla="*/ 1363662 h 6858000"/>
              <a:gd name="connsiteX32" fmla="*/ 4229047 w 4417162"/>
              <a:gd name="connsiteY32" fmla="*/ 1431925 h 6858000"/>
              <a:gd name="connsiteX33" fmla="*/ 4239125 w 4417162"/>
              <a:gd name="connsiteY33" fmla="*/ 1492250 h 6858000"/>
              <a:gd name="connsiteX34" fmla="*/ 4249203 w 4417162"/>
              <a:gd name="connsiteY34" fmla="*/ 1544637 h 6858000"/>
              <a:gd name="connsiteX35" fmla="*/ 4264318 w 4417162"/>
              <a:gd name="connsiteY35" fmla="*/ 1589087 h 6858000"/>
              <a:gd name="connsiteX36" fmla="*/ 4282794 w 4417162"/>
              <a:gd name="connsiteY36" fmla="*/ 1631950 h 6858000"/>
              <a:gd name="connsiteX37" fmla="*/ 4301270 w 4417162"/>
              <a:gd name="connsiteY37" fmla="*/ 1671637 h 6858000"/>
              <a:gd name="connsiteX38" fmla="*/ 4321425 w 4417162"/>
              <a:gd name="connsiteY38" fmla="*/ 1708150 h 6858000"/>
              <a:gd name="connsiteX39" fmla="*/ 4341580 w 4417162"/>
              <a:gd name="connsiteY39" fmla="*/ 1743075 h 6858000"/>
              <a:gd name="connsiteX40" fmla="*/ 4361735 w 4417162"/>
              <a:gd name="connsiteY40" fmla="*/ 1782762 h 6858000"/>
              <a:gd name="connsiteX41" fmla="*/ 4378531 w 4417162"/>
              <a:gd name="connsiteY41" fmla="*/ 1824037 h 6858000"/>
              <a:gd name="connsiteX42" fmla="*/ 4393648 w 4417162"/>
              <a:gd name="connsiteY42" fmla="*/ 1870075 h 6858000"/>
              <a:gd name="connsiteX43" fmla="*/ 4405405 w 4417162"/>
              <a:gd name="connsiteY43" fmla="*/ 1922462 h 6858000"/>
              <a:gd name="connsiteX44" fmla="*/ 4413803 w 4417162"/>
              <a:gd name="connsiteY44" fmla="*/ 1982787 h 6858000"/>
              <a:gd name="connsiteX45" fmla="*/ 4417162 w 4417162"/>
              <a:gd name="connsiteY45" fmla="*/ 2051050 h 6858000"/>
              <a:gd name="connsiteX46" fmla="*/ 4413803 w 4417162"/>
              <a:gd name="connsiteY46" fmla="*/ 2119312 h 6858000"/>
              <a:gd name="connsiteX47" fmla="*/ 4405405 w 4417162"/>
              <a:gd name="connsiteY47" fmla="*/ 2179637 h 6858000"/>
              <a:gd name="connsiteX48" fmla="*/ 4393648 w 4417162"/>
              <a:gd name="connsiteY48" fmla="*/ 2232025 h 6858000"/>
              <a:gd name="connsiteX49" fmla="*/ 4378531 w 4417162"/>
              <a:gd name="connsiteY49" fmla="*/ 2278062 h 6858000"/>
              <a:gd name="connsiteX50" fmla="*/ 4361735 w 4417162"/>
              <a:gd name="connsiteY50" fmla="*/ 2319337 h 6858000"/>
              <a:gd name="connsiteX51" fmla="*/ 4341580 w 4417162"/>
              <a:gd name="connsiteY51" fmla="*/ 2359025 h 6858000"/>
              <a:gd name="connsiteX52" fmla="*/ 4321425 w 4417162"/>
              <a:gd name="connsiteY52" fmla="*/ 2395537 h 6858000"/>
              <a:gd name="connsiteX53" fmla="*/ 4301270 w 4417162"/>
              <a:gd name="connsiteY53" fmla="*/ 2433637 h 6858000"/>
              <a:gd name="connsiteX54" fmla="*/ 4282794 w 4417162"/>
              <a:gd name="connsiteY54" fmla="*/ 2471737 h 6858000"/>
              <a:gd name="connsiteX55" fmla="*/ 4264318 w 4417162"/>
              <a:gd name="connsiteY55" fmla="*/ 2513012 h 6858000"/>
              <a:gd name="connsiteX56" fmla="*/ 4249203 w 4417162"/>
              <a:gd name="connsiteY56" fmla="*/ 2560637 h 6858000"/>
              <a:gd name="connsiteX57" fmla="*/ 4239125 w 4417162"/>
              <a:gd name="connsiteY57" fmla="*/ 2613025 h 6858000"/>
              <a:gd name="connsiteX58" fmla="*/ 4229047 w 4417162"/>
              <a:gd name="connsiteY58" fmla="*/ 2671762 h 6858000"/>
              <a:gd name="connsiteX59" fmla="*/ 4227367 w 4417162"/>
              <a:gd name="connsiteY59" fmla="*/ 2741612 h 6858000"/>
              <a:gd name="connsiteX60" fmla="*/ 4229047 w 4417162"/>
              <a:gd name="connsiteY60" fmla="*/ 2809875 h 6858000"/>
              <a:gd name="connsiteX61" fmla="*/ 4239125 w 4417162"/>
              <a:gd name="connsiteY61" fmla="*/ 2868612 h 6858000"/>
              <a:gd name="connsiteX62" fmla="*/ 4249203 w 4417162"/>
              <a:gd name="connsiteY62" fmla="*/ 2922587 h 6858000"/>
              <a:gd name="connsiteX63" fmla="*/ 4264318 w 4417162"/>
              <a:gd name="connsiteY63" fmla="*/ 2967037 h 6858000"/>
              <a:gd name="connsiteX64" fmla="*/ 4282794 w 4417162"/>
              <a:gd name="connsiteY64" fmla="*/ 3009900 h 6858000"/>
              <a:gd name="connsiteX65" fmla="*/ 4301270 w 4417162"/>
              <a:gd name="connsiteY65" fmla="*/ 3046412 h 6858000"/>
              <a:gd name="connsiteX66" fmla="*/ 4321425 w 4417162"/>
              <a:gd name="connsiteY66" fmla="*/ 3084512 h 6858000"/>
              <a:gd name="connsiteX67" fmla="*/ 4341580 w 4417162"/>
              <a:gd name="connsiteY67" fmla="*/ 3121025 h 6858000"/>
              <a:gd name="connsiteX68" fmla="*/ 4361735 w 4417162"/>
              <a:gd name="connsiteY68" fmla="*/ 3160712 h 6858000"/>
              <a:gd name="connsiteX69" fmla="*/ 4378531 w 4417162"/>
              <a:gd name="connsiteY69" fmla="*/ 3201987 h 6858000"/>
              <a:gd name="connsiteX70" fmla="*/ 4393648 w 4417162"/>
              <a:gd name="connsiteY70" fmla="*/ 3248025 h 6858000"/>
              <a:gd name="connsiteX71" fmla="*/ 4405405 w 4417162"/>
              <a:gd name="connsiteY71" fmla="*/ 3300412 h 6858000"/>
              <a:gd name="connsiteX72" fmla="*/ 4413803 w 4417162"/>
              <a:gd name="connsiteY72" fmla="*/ 3360737 h 6858000"/>
              <a:gd name="connsiteX73" fmla="*/ 4417162 w 4417162"/>
              <a:gd name="connsiteY73" fmla="*/ 3427412 h 6858000"/>
              <a:gd name="connsiteX74" fmla="*/ 4413803 w 4417162"/>
              <a:gd name="connsiteY74" fmla="*/ 3497262 h 6858000"/>
              <a:gd name="connsiteX75" fmla="*/ 4405405 w 4417162"/>
              <a:gd name="connsiteY75" fmla="*/ 3557587 h 6858000"/>
              <a:gd name="connsiteX76" fmla="*/ 4393648 w 4417162"/>
              <a:gd name="connsiteY76" fmla="*/ 3609975 h 6858000"/>
              <a:gd name="connsiteX77" fmla="*/ 4378531 w 4417162"/>
              <a:gd name="connsiteY77" fmla="*/ 3656012 h 6858000"/>
              <a:gd name="connsiteX78" fmla="*/ 4361735 w 4417162"/>
              <a:gd name="connsiteY78" fmla="*/ 3697287 h 6858000"/>
              <a:gd name="connsiteX79" fmla="*/ 4341580 w 4417162"/>
              <a:gd name="connsiteY79" fmla="*/ 3736975 h 6858000"/>
              <a:gd name="connsiteX80" fmla="*/ 4301270 w 4417162"/>
              <a:gd name="connsiteY80" fmla="*/ 3811587 h 6858000"/>
              <a:gd name="connsiteX81" fmla="*/ 4282794 w 4417162"/>
              <a:gd name="connsiteY81" fmla="*/ 3848100 h 6858000"/>
              <a:gd name="connsiteX82" fmla="*/ 4264318 w 4417162"/>
              <a:gd name="connsiteY82" fmla="*/ 3890962 h 6858000"/>
              <a:gd name="connsiteX83" fmla="*/ 4249203 w 4417162"/>
              <a:gd name="connsiteY83" fmla="*/ 3935412 h 6858000"/>
              <a:gd name="connsiteX84" fmla="*/ 4239125 w 4417162"/>
              <a:gd name="connsiteY84" fmla="*/ 3987800 h 6858000"/>
              <a:gd name="connsiteX85" fmla="*/ 4229047 w 4417162"/>
              <a:gd name="connsiteY85" fmla="*/ 4048125 h 6858000"/>
              <a:gd name="connsiteX86" fmla="*/ 4227367 w 4417162"/>
              <a:gd name="connsiteY86" fmla="*/ 4116387 h 6858000"/>
              <a:gd name="connsiteX87" fmla="*/ 4229047 w 4417162"/>
              <a:gd name="connsiteY87" fmla="*/ 4186237 h 6858000"/>
              <a:gd name="connsiteX88" fmla="*/ 4239125 w 4417162"/>
              <a:gd name="connsiteY88" fmla="*/ 4244975 h 6858000"/>
              <a:gd name="connsiteX89" fmla="*/ 4249203 w 4417162"/>
              <a:gd name="connsiteY89" fmla="*/ 4297362 h 6858000"/>
              <a:gd name="connsiteX90" fmla="*/ 4264318 w 4417162"/>
              <a:gd name="connsiteY90" fmla="*/ 4343400 h 6858000"/>
              <a:gd name="connsiteX91" fmla="*/ 4282794 w 4417162"/>
              <a:gd name="connsiteY91" fmla="*/ 4386262 h 6858000"/>
              <a:gd name="connsiteX92" fmla="*/ 4301270 w 4417162"/>
              <a:gd name="connsiteY92" fmla="*/ 4424362 h 6858000"/>
              <a:gd name="connsiteX93" fmla="*/ 4341580 w 4417162"/>
              <a:gd name="connsiteY93" fmla="*/ 4498975 h 6858000"/>
              <a:gd name="connsiteX94" fmla="*/ 4361735 w 4417162"/>
              <a:gd name="connsiteY94" fmla="*/ 4537075 h 6858000"/>
              <a:gd name="connsiteX95" fmla="*/ 4378531 w 4417162"/>
              <a:gd name="connsiteY95" fmla="*/ 4579937 h 6858000"/>
              <a:gd name="connsiteX96" fmla="*/ 4393648 w 4417162"/>
              <a:gd name="connsiteY96" fmla="*/ 4625975 h 6858000"/>
              <a:gd name="connsiteX97" fmla="*/ 4405405 w 4417162"/>
              <a:gd name="connsiteY97" fmla="*/ 4678362 h 6858000"/>
              <a:gd name="connsiteX98" fmla="*/ 4413803 w 4417162"/>
              <a:gd name="connsiteY98" fmla="*/ 4738687 h 6858000"/>
              <a:gd name="connsiteX99" fmla="*/ 4417162 w 4417162"/>
              <a:gd name="connsiteY99" fmla="*/ 4806950 h 6858000"/>
              <a:gd name="connsiteX100" fmla="*/ 4413803 w 4417162"/>
              <a:gd name="connsiteY100" fmla="*/ 4875212 h 6858000"/>
              <a:gd name="connsiteX101" fmla="*/ 4405405 w 4417162"/>
              <a:gd name="connsiteY101" fmla="*/ 4935537 h 6858000"/>
              <a:gd name="connsiteX102" fmla="*/ 4393648 w 4417162"/>
              <a:gd name="connsiteY102" fmla="*/ 4987925 h 6858000"/>
              <a:gd name="connsiteX103" fmla="*/ 4378531 w 4417162"/>
              <a:gd name="connsiteY103" fmla="*/ 5033962 h 6858000"/>
              <a:gd name="connsiteX104" fmla="*/ 4361735 w 4417162"/>
              <a:gd name="connsiteY104" fmla="*/ 5075237 h 6858000"/>
              <a:gd name="connsiteX105" fmla="*/ 4341580 w 4417162"/>
              <a:gd name="connsiteY105" fmla="*/ 5114925 h 6858000"/>
              <a:gd name="connsiteX106" fmla="*/ 4321425 w 4417162"/>
              <a:gd name="connsiteY106" fmla="*/ 5149850 h 6858000"/>
              <a:gd name="connsiteX107" fmla="*/ 4301270 w 4417162"/>
              <a:gd name="connsiteY107" fmla="*/ 5186362 h 6858000"/>
              <a:gd name="connsiteX108" fmla="*/ 4282794 w 4417162"/>
              <a:gd name="connsiteY108" fmla="*/ 5226050 h 6858000"/>
              <a:gd name="connsiteX109" fmla="*/ 4264318 w 4417162"/>
              <a:gd name="connsiteY109" fmla="*/ 5268912 h 6858000"/>
              <a:gd name="connsiteX110" fmla="*/ 4249203 w 4417162"/>
              <a:gd name="connsiteY110" fmla="*/ 5313362 h 6858000"/>
              <a:gd name="connsiteX111" fmla="*/ 4239125 w 4417162"/>
              <a:gd name="connsiteY111" fmla="*/ 5365750 h 6858000"/>
              <a:gd name="connsiteX112" fmla="*/ 4229047 w 4417162"/>
              <a:gd name="connsiteY112" fmla="*/ 5426075 h 6858000"/>
              <a:gd name="connsiteX113" fmla="*/ 4227367 w 4417162"/>
              <a:gd name="connsiteY113" fmla="*/ 5494337 h 6858000"/>
              <a:gd name="connsiteX114" fmla="*/ 4229047 w 4417162"/>
              <a:gd name="connsiteY114" fmla="*/ 5562600 h 6858000"/>
              <a:gd name="connsiteX115" fmla="*/ 4239125 w 4417162"/>
              <a:gd name="connsiteY115" fmla="*/ 5622925 h 6858000"/>
              <a:gd name="connsiteX116" fmla="*/ 4249203 w 4417162"/>
              <a:gd name="connsiteY116" fmla="*/ 5675312 h 6858000"/>
              <a:gd name="connsiteX117" fmla="*/ 4264318 w 4417162"/>
              <a:gd name="connsiteY117" fmla="*/ 5721350 h 6858000"/>
              <a:gd name="connsiteX118" fmla="*/ 4282794 w 4417162"/>
              <a:gd name="connsiteY118" fmla="*/ 5762625 h 6858000"/>
              <a:gd name="connsiteX119" fmla="*/ 4301270 w 4417162"/>
              <a:gd name="connsiteY119" fmla="*/ 5802312 h 6858000"/>
              <a:gd name="connsiteX120" fmla="*/ 4321425 w 4417162"/>
              <a:gd name="connsiteY120" fmla="*/ 5840412 h 6858000"/>
              <a:gd name="connsiteX121" fmla="*/ 4341580 w 4417162"/>
              <a:gd name="connsiteY121" fmla="*/ 5876925 h 6858000"/>
              <a:gd name="connsiteX122" fmla="*/ 4361735 w 4417162"/>
              <a:gd name="connsiteY122" fmla="*/ 5915025 h 6858000"/>
              <a:gd name="connsiteX123" fmla="*/ 4378531 w 4417162"/>
              <a:gd name="connsiteY123" fmla="*/ 5956300 h 6858000"/>
              <a:gd name="connsiteX124" fmla="*/ 4393648 w 4417162"/>
              <a:gd name="connsiteY124" fmla="*/ 6003925 h 6858000"/>
              <a:gd name="connsiteX125" fmla="*/ 4405405 w 4417162"/>
              <a:gd name="connsiteY125" fmla="*/ 6056312 h 6858000"/>
              <a:gd name="connsiteX126" fmla="*/ 4413803 w 4417162"/>
              <a:gd name="connsiteY126" fmla="*/ 6113462 h 6858000"/>
              <a:gd name="connsiteX127" fmla="*/ 4417162 w 4417162"/>
              <a:gd name="connsiteY127" fmla="*/ 6183312 h 6858000"/>
              <a:gd name="connsiteX128" fmla="*/ 4413803 w 4417162"/>
              <a:gd name="connsiteY128" fmla="*/ 6251575 h 6858000"/>
              <a:gd name="connsiteX129" fmla="*/ 4405405 w 4417162"/>
              <a:gd name="connsiteY129" fmla="*/ 6311900 h 6858000"/>
              <a:gd name="connsiteX130" fmla="*/ 4393648 w 4417162"/>
              <a:gd name="connsiteY130" fmla="*/ 6361112 h 6858000"/>
              <a:gd name="connsiteX131" fmla="*/ 4378531 w 4417162"/>
              <a:gd name="connsiteY131" fmla="*/ 6407150 h 6858000"/>
              <a:gd name="connsiteX132" fmla="*/ 4361735 w 4417162"/>
              <a:gd name="connsiteY132" fmla="*/ 6448425 h 6858000"/>
              <a:gd name="connsiteX133" fmla="*/ 4343260 w 4417162"/>
              <a:gd name="connsiteY133" fmla="*/ 6488112 h 6858000"/>
              <a:gd name="connsiteX134" fmla="*/ 4324784 w 4417162"/>
              <a:gd name="connsiteY134" fmla="*/ 6523037 h 6858000"/>
              <a:gd name="connsiteX135" fmla="*/ 4304629 w 4417162"/>
              <a:gd name="connsiteY135" fmla="*/ 6561137 h 6858000"/>
              <a:gd name="connsiteX136" fmla="*/ 4284474 w 4417162"/>
              <a:gd name="connsiteY136" fmla="*/ 6597650 h 6858000"/>
              <a:gd name="connsiteX137" fmla="*/ 4267678 w 4417162"/>
              <a:gd name="connsiteY137" fmla="*/ 6640512 h 6858000"/>
              <a:gd name="connsiteX138" fmla="*/ 4250882 w 4417162"/>
              <a:gd name="connsiteY138" fmla="*/ 6683375 h 6858000"/>
              <a:gd name="connsiteX139" fmla="*/ 4240804 w 4417162"/>
              <a:gd name="connsiteY139" fmla="*/ 6735762 h 6858000"/>
              <a:gd name="connsiteX140" fmla="*/ 4232407 w 4417162"/>
              <a:gd name="connsiteY140" fmla="*/ 6791325 h 6858000"/>
              <a:gd name="connsiteX141" fmla="*/ 4227367 w 4417162"/>
              <a:gd name="connsiteY141" fmla="*/ 6858000 h 6858000"/>
              <a:gd name="connsiteX142" fmla="*/ 2310062 w 4417162"/>
              <a:gd name="connsiteY142" fmla="*/ 6858000 h 6858000"/>
              <a:gd name="connsiteX143" fmla="*/ 144378 w 4417162"/>
              <a:gd name="connsiteY143" fmla="*/ 6858000 h 6858000"/>
              <a:gd name="connsiteX144" fmla="*/ 0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0" y="0"/>
                </a:moveTo>
                <a:lnTo>
                  <a:pt x="144378" y="0"/>
                </a:lnTo>
                <a:lnTo>
                  <a:pt x="2310062" y="0"/>
                </a:lnTo>
                <a:lnTo>
                  <a:pt x="4227367" y="0"/>
                </a:lnTo>
                <a:lnTo>
                  <a:pt x="4232407" y="66675"/>
                </a:lnTo>
                <a:lnTo>
                  <a:pt x="4240804" y="122237"/>
                </a:lnTo>
                <a:lnTo>
                  <a:pt x="4250882" y="174625"/>
                </a:lnTo>
                <a:lnTo>
                  <a:pt x="4267678" y="217487"/>
                </a:lnTo>
                <a:lnTo>
                  <a:pt x="4284474" y="260350"/>
                </a:lnTo>
                <a:lnTo>
                  <a:pt x="4304629" y="296862"/>
                </a:lnTo>
                <a:lnTo>
                  <a:pt x="4324784" y="334962"/>
                </a:lnTo>
                <a:lnTo>
                  <a:pt x="4343260" y="369887"/>
                </a:lnTo>
                <a:lnTo>
                  <a:pt x="4361735" y="409575"/>
                </a:lnTo>
                <a:lnTo>
                  <a:pt x="4378531" y="450850"/>
                </a:lnTo>
                <a:lnTo>
                  <a:pt x="4393648" y="496887"/>
                </a:lnTo>
                <a:lnTo>
                  <a:pt x="4405405" y="546100"/>
                </a:lnTo>
                <a:lnTo>
                  <a:pt x="4413803" y="606425"/>
                </a:lnTo>
                <a:lnTo>
                  <a:pt x="4417162" y="673100"/>
                </a:lnTo>
                <a:lnTo>
                  <a:pt x="4413803" y="744537"/>
                </a:lnTo>
                <a:lnTo>
                  <a:pt x="4405405" y="801687"/>
                </a:lnTo>
                <a:lnTo>
                  <a:pt x="4393648" y="854075"/>
                </a:lnTo>
                <a:lnTo>
                  <a:pt x="4378531" y="901700"/>
                </a:lnTo>
                <a:lnTo>
                  <a:pt x="4361735" y="942975"/>
                </a:lnTo>
                <a:lnTo>
                  <a:pt x="4341580" y="981075"/>
                </a:lnTo>
                <a:lnTo>
                  <a:pt x="4321425" y="1017587"/>
                </a:lnTo>
                <a:lnTo>
                  <a:pt x="4301270" y="1055687"/>
                </a:lnTo>
                <a:lnTo>
                  <a:pt x="4282794" y="1095375"/>
                </a:lnTo>
                <a:lnTo>
                  <a:pt x="4264318" y="1136650"/>
                </a:lnTo>
                <a:lnTo>
                  <a:pt x="4249203" y="1182687"/>
                </a:lnTo>
                <a:lnTo>
                  <a:pt x="4239125" y="1235075"/>
                </a:lnTo>
                <a:lnTo>
                  <a:pt x="4229047" y="1295400"/>
                </a:lnTo>
                <a:lnTo>
                  <a:pt x="4227367" y="1363662"/>
                </a:lnTo>
                <a:lnTo>
                  <a:pt x="4229047" y="1431925"/>
                </a:lnTo>
                <a:lnTo>
                  <a:pt x="4239125" y="1492250"/>
                </a:lnTo>
                <a:lnTo>
                  <a:pt x="4249203" y="1544637"/>
                </a:lnTo>
                <a:lnTo>
                  <a:pt x="4264318" y="1589087"/>
                </a:lnTo>
                <a:lnTo>
                  <a:pt x="4282794" y="1631950"/>
                </a:lnTo>
                <a:lnTo>
                  <a:pt x="4301270" y="1671637"/>
                </a:lnTo>
                <a:lnTo>
                  <a:pt x="4321425" y="1708150"/>
                </a:lnTo>
                <a:lnTo>
                  <a:pt x="4341580" y="1743075"/>
                </a:lnTo>
                <a:lnTo>
                  <a:pt x="4361735" y="1782762"/>
                </a:lnTo>
                <a:lnTo>
                  <a:pt x="4378531" y="1824037"/>
                </a:lnTo>
                <a:lnTo>
                  <a:pt x="4393648" y="1870075"/>
                </a:lnTo>
                <a:lnTo>
                  <a:pt x="4405405" y="1922462"/>
                </a:lnTo>
                <a:lnTo>
                  <a:pt x="4413803" y="1982787"/>
                </a:lnTo>
                <a:lnTo>
                  <a:pt x="4417162" y="2051050"/>
                </a:lnTo>
                <a:lnTo>
                  <a:pt x="4413803" y="2119312"/>
                </a:lnTo>
                <a:lnTo>
                  <a:pt x="4405405" y="2179637"/>
                </a:lnTo>
                <a:lnTo>
                  <a:pt x="4393648" y="2232025"/>
                </a:lnTo>
                <a:lnTo>
                  <a:pt x="4378531" y="2278062"/>
                </a:lnTo>
                <a:lnTo>
                  <a:pt x="4361735" y="2319337"/>
                </a:lnTo>
                <a:lnTo>
                  <a:pt x="4341580" y="2359025"/>
                </a:lnTo>
                <a:lnTo>
                  <a:pt x="4321425" y="2395537"/>
                </a:lnTo>
                <a:lnTo>
                  <a:pt x="4301270" y="2433637"/>
                </a:lnTo>
                <a:lnTo>
                  <a:pt x="4282794" y="2471737"/>
                </a:lnTo>
                <a:lnTo>
                  <a:pt x="4264318" y="2513012"/>
                </a:lnTo>
                <a:lnTo>
                  <a:pt x="4249203" y="2560637"/>
                </a:lnTo>
                <a:lnTo>
                  <a:pt x="4239125" y="2613025"/>
                </a:lnTo>
                <a:lnTo>
                  <a:pt x="4229047" y="2671762"/>
                </a:lnTo>
                <a:lnTo>
                  <a:pt x="4227367" y="2741612"/>
                </a:lnTo>
                <a:lnTo>
                  <a:pt x="4229047" y="2809875"/>
                </a:lnTo>
                <a:lnTo>
                  <a:pt x="4239125" y="2868612"/>
                </a:lnTo>
                <a:lnTo>
                  <a:pt x="4249203" y="2922587"/>
                </a:lnTo>
                <a:lnTo>
                  <a:pt x="4264318" y="2967037"/>
                </a:lnTo>
                <a:lnTo>
                  <a:pt x="4282794" y="3009900"/>
                </a:lnTo>
                <a:lnTo>
                  <a:pt x="4301270" y="3046412"/>
                </a:lnTo>
                <a:lnTo>
                  <a:pt x="4321425" y="3084512"/>
                </a:lnTo>
                <a:lnTo>
                  <a:pt x="4341580" y="3121025"/>
                </a:lnTo>
                <a:lnTo>
                  <a:pt x="4361735" y="3160712"/>
                </a:lnTo>
                <a:lnTo>
                  <a:pt x="4378531" y="3201987"/>
                </a:lnTo>
                <a:lnTo>
                  <a:pt x="4393648" y="3248025"/>
                </a:lnTo>
                <a:lnTo>
                  <a:pt x="4405405" y="3300412"/>
                </a:lnTo>
                <a:lnTo>
                  <a:pt x="4413803" y="3360737"/>
                </a:lnTo>
                <a:lnTo>
                  <a:pt x="4417162" y="3427412"/>
                </a:lnTo>
                <a:lnTo>
                  <a:pt x="4413803" y="3497262"/>
                </a:lnTo>
                <a:lnTo>
                  <a:pt x="4405405" y="3557587"/>
                </a:lnTo>
                <a:lnTo>
                  <a:pt x="4393648" y="3609975"/>
                </a:lnTo>
                <a:lnTo>
                  <a:pt x="4378531" y="3656012"/>
                </a:lnTo>
                <a:lnTo>
                  <a:pt x="4361735" y="3697287"/>
                </a:lnTo>
                <a:lnTo>
                  <a:pt x="4341580" y="3736975"/>
                </a:lnTo>
                <a:lnTo>
                  <a:pt x="4301270" y="3811587"/>
                </a:lnTo>
                <a:lnTo>
                  <a:pt x="4282794" y="3848100"/>
                </a:lnTo>
                <a:lnTo>
                  <a:pt x="4264318" y="3890962"/>
                </a:lnTo>
                <a:lnTo>
                  <a:pt x="4249203" y="3935412"/>
                </a:lnTo>
                <a:lnTo>
                  <a:pt x="4239125" y="3987800"/>
                </a:lnTo>
                <a:lnTo>
                  <a:pt x="4229047" y="4048125"/>
                </a:lnTo>
                <a:lnTo>
                  <a:pt x="4227367" y="4116387"/>
                </a:lnTo>
                <a:lnTo>
                  <a:pt x="4229047" y="4186237"/>
                </a:lnTo>
                <a:lnTo>
                  <a:pt x="4239125" y="4244975"/>
                </a:lnTo>
                <a:lnTo>
                  <a:pt x="4249203" y="4297362"/>
                </a:lnTo>
                <a:lnTo>
                  <a:pt x="4264318" y="4343400"/>
                </a:lnTo>
                <a:lnTo>
                  <a:pt x="4282794" y="4386262"/>
                </a:lnTo>
                <a:lnTo>
                  <a:pt x="4301270" y="4424362"/>
                </a:lnTo>
                <a:lnTo>
                  <a:pt x="4341580" y="4498975"/>
                </a:lnTo>
                <a:lnTo>
                  <a:pt x="4361735" y="4537075"/>
                </a:lnTo>
                <a:lnTo>
                  <a:pt x="4378531" y="4579937"/>
                </a:lnTo>
                <a:lnTo>
                  <a:pt x="4393648" y="4625975"/>
                </a:lnTo>
                <a:lnTo>
                  <a:pt x="4405405" y="4678362"/>
                </a:lnTo>
                <a:lnTo>
                  <a:pt x="4413803" y="4738687"/>
                </a:lnTo>
                <a:lnTo>
                  <a:pt x="4417162" y="4806950"/>
                </a:lnTo>
                <a:lnTo>
                  <a:pt x="4413803" y="4875212"/>
                </a:lnTo>
                <a:lnTo>
                  <a:pt x="4405405" y="4935537"/>
                </a:lnTo>
                <a:lnTo>
                  <a:pt x="4393648" y="4987925"/>
                </a:lnTo>
                <a:lnTo>
                  <a:pt x="4378531" y="5033962"/>
                </a:lnTo>
                <a:lnTo>
                  <a:pt x="4361735" y="5075237"/>
                </a:lnTo>
                <a:lnTo>
                  <a:pt x="4341580" y="5114925"/>
                </a:lnTo>
                <a:lnTo>
                  <a:pt x="4321425" y="5149850"/>
                </a:lnTo>
                <a:lnTo>
                  <a:pt x="4301270" y="5186362"/>
                </a:lnTo>
                <a:lnTo>
                  <a:pt x="4282794" y="5226050"/>
                </a:lnTo>
                <a:lnTo>
                  <a:pt x="4264318" y="5268912"/>
                </a:lnTo>
                <a:lnTo>
                  <a:pt x="4249203" y="5313362"/>
                </a:lnTo>
                <a:lnTo>
                  <a:pt x="4239125" y="5365750"/>
                </a:lnTo>
                <a:lnTo>
                  <a:pt x="4229047" y="5426075"/>
                </a:lnTo>
                <a:lnTo>
                  <a:pt x="4227367" y="5494337"/>
                </a:lnTo>
                <a:lnTo>
                  <a:pt x="4229047" y="5562600"/>
                </a:lnTo>
                <a:lnTo>
                  <a:pt x="4239125" y="5622925"/>
                </a:lnTo>
                <a:lnTo>
                  <a:pt x="4249203" y="5675312"/>
                </a:lnTo>
                <a:lnTo>
                  <a:pt x="4264318" y="5721350"/>
                </a:lnTo>
                <a:lnTo>
                  <a:pt x="4282794" y="5762625"/>
                </a:lnTo>
                <a:lnTo>
                  <a:pt x="4301270" y="5802312"/>
                </a:lnTo>
                <a:lnTo>
                  <a:pt x="4321425" y="5840412"/>
                </a:lnTo>
                <a:lnTo>
                  <a:pt x="4341580" y="5876925"/>
                </a:lnTo>
                <a:lnTo>
                  <a:pt x="4361735" y="5915025"/>
                </a:lnTo>
                <a:lnTo>
                  <a:pt x="4378531" y="5956300"/>
                </a:lnTo>
                <a:lnTo>
                  <a:pt x="4393648" y="6003925"/>
                </a:lnTo>
                <a:lnTo>
                  <a:pt x="4405405" y="6056312"/>
                </a:lnTo>
                <a:lnTo>
                  <a:pt x="4413803" y="6113462"/>
                </a:lnTo>
                <a:lnTo>
                  <a:pt x="4417162" y="6183312"/>
                </a:lnTo>
                <a:lnTo>
                  <a:pt x="4413803" y="6251575"/>
                </a:lnTo>
                <a:lnTo>
                  <a:pt x="4405405" y="6311900"/>
                </a:lnTo>
                <a:lnTo>
                  <a:pt x="4393648" y="6361112"/>
                </a:lnTo>
                <a:lnTo>
                  <a:pt x="4378531" y="6407150"/>
                </a:lnTo>
                <a:lnTo>
                  <a:pt x="4361735" y="6448425"/>
                </a:lnTo>
                <a:lnTo>
                  <a:pt x="4343260" y="6488112"/>
                </a:lnTo>
                <a:lnTo>
                  <a:pt x="4324784" y="6523037"/>
                </a:lnTo>
                <a:lnTo>
                  <a:pt x="4304629" y="6561137"/>
                </a:lnTo>
                <a:lnTo>
                  <a:pt x="4284474" y="6597650"/>
                </a:lnTo>
                <a:lnTo>
                  <a:pt x="4267678" y="6640512"/>
                </a:lnTo>
                <a:lnTo>
                  <a:pt x="4250882" y="6683375"/>
                </a:lnTo>
                <a:lnTo>
                  <a:pt x="4240804" y="6735762"/>
                </a:lnTo>
                <a:lnTo>
                  <a:pt x="4232407" y="6791325"/>
                </a:lnTo>
                <a:lnTo>
                  <a:pt x="4227367" y="6858000"/>
                </a:lnTo>
                <a:lnTo>
                  <a:pt x="2310062" y="6858000"/>
                </a:lnTo>
                <a:lnTo>
                  <a:pt x="144378" y="6858000"/>
                </a:lnTo>
                <a:lnTo>
                  <a:pt x="0" y="6858000"/>
                </a:lnTo>
                <a:close/>
              </a:path>
            </a:pathLst>
          </a:custGeom>
          <a:solidFill>
            <a:srgbClr val="FFFFFF"/>
          </a:solidFill>
          <a:ln w="0">
            <a:noFill/>
            <a:prstDash val="solid"/>
            <a:round/>
            <a:headEnd/>
            <a:tailEnd/>
          </a:ln>
        </p:spPr>
      </p:sp>
      <p:grpSp>
        <p:nvGrpSpPr>
          <p:cNvPr id="14" name="Group 13">
            <a:extLst>
              <a:ext uri="{FF2B5EF4-FFF2-40B4-BE49-F238E27FC236}">
                <a16:creationId xmlns:a16="http://schemas.microsoft.com/office/drawing/2014/main" id="{1D015EAF-FDA0-4A49-B71D-F0521EA99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4272784" cy="6858000"/>
            <a:chOff x="0" y="2006221"/>
            <a:chExt cx="4272784" cy="6858000"/>
          </a:xfrm>
        </p:grpSpPr>
        <p:sp useBgFill="1">
          <p:nvSpPr>
            <p:cNvPr id="15" name="Freeform: Shape 14">
              <a:extLst>
                <a:ext uri="{FF2B5EF4-FFF2-40B4-BE49-F238E27FC236}">
                  <a16:creationId xmlns:a16="http://schemas.microsoft.com/office/drawing/2014/main" id="{0047FB3A-C0F9-4DD9-A4E0-B203F96AA2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ltGray">
            <a:xfrm>
              <a:off x="0" y="2006221"/>
              <a:ext cx="4272784" cy="6858000"/>
            </a:xfrm>
            <a:custGeom>
              <a:avLst/>
              <a:gdLst>
                <a:gd name="connsiteX0" fmla="*/ 0 w 4272784"/>
                <a:gd name="connsiteY0" fmla="*/ 0 h 6858000"/>
                <a:gd name="connsiteX1" fmla="*/ 4082989 w 4272784"/>
                <a:gd name="connsiteY1" fmla="*/ 0 h 6858000"/>
                <a:gd name="connsiteX2" fmla="*/ 4088029 w 4272784"/>
                <a:gd name="connsiteY2" fmla="*/ 66675 h 6858000"/>
                <a:gd name="connsiteX3" fmla="*/ 4096426 w 4272784"/>
                <a:gd name="connsiteY3" fmla="*/ 122237 h 6858000"/>
                <a:gd name="connsiteX4" fmla="*/ 4106504 w 4272784"/>
                <a:gd name="connsiteY4" fmla="*/ 174625 h 6858000"/>
                <a:gd name="connsiteX5" fmla="*/ 4123300 w 4272784"/>
                <a:gd name="connsiteY5" fmla="*/ 217487 h 6858000"/>
                <a:gd name="connsiteX6" fmla="*/ 4140096 w 4272784"/>
                <a:gd name="connsiteY6" fmla="*/ 260350 h 6858000"/>
                <a:gd name="connsiteX7" fmla="*/ 4160251 w 4272784"/>
                <a:gd name="connsiteY7" fmla="*/ 296862 h 6858000"/>
                <a:gd name="connsiteX8" fmla="*/ 4180406 w 4272784"/>
                <a:gd name="connsiteY8" fmla="*/ 334962 h 6858000"/>
                <a:gd name="connsiteX9" fmla="*/ 4198882 w 4272784"/>
                <a:gd name="connsiteY9" fmla="*/ 369887 h 6858000"/>
                <a:gd name="connsiteX10" fmla="*/ 4217357 w 4272784"/>
                <a:gd name="connsiteY10" fmla="*/ 409575 h 6858000"/>
                <a:gd name="connsiteX11" fmla="*/ 4234153 w 4272784"/>
                <a:gd name="connsiteY11" fmla="*/ 450850 h 6858000"/>
                <a:gd name="connsiteX12" fmla="*/ 4249270 w 4272784"/>
                <a:gd name="connsiteY12" fmla="*/ 496887 h 6858000"/>
                <a:gd name="connsiteX13" fmla="*/ 4261027 w 4272784"/>
                <a:gd name="connsiteY13" fmla="*/ 546100 h 6858000"/>
                <a:gd name="connsiteX14" fmla="*/ 4269425 w 4272784"/>
                <a:gd name="connsiteY14" fmla="*/ 606425 h 6858000"/>
                <a:gd name="connsiteX15" fmla="*/ 4272784 w 4272784"/>
                <a:gd name="connsiteY15" fmla="*/ 673100 h 6858000"/>
                <a:gd name="connsiteX16" fmla="*/ 4269425 w 4272784"/>
                <a:gd name="connsiteY16" fmla="*/ 744537 h 6858000"/>
                <a:gd name="connsiteX17" fmla="*/ 4261027 w 4272784"/>
                <a:gd name="connsiteY17" fmla="*/ 801687 h 6858000"/>
                <a:gd name="connsiteX18" fmla="*/ 4249270 w 4272784"/>
                <a:gd name="connsiteY18" fmla="*/ 854075 h 6858000"/>
                <a:gd name="connsiteX19" fmla="*/ 4234153 w 4272784"/>
                <a:gd name="connsiteY19" fmla="*/ 901700 h 6858000"/>
                <a:gd name="connsiteX20" fmla="*/ 4217357 w 4272784"/>
                <a:gd name="connsiteY20" fmla="*/ 942975 h 6858000"/>
                <a:gd name="connsiteX21" fmla="*/ 4197202 w 4272784"/>
                <a:gd name="connsiteY21" fmla="*/ 981075 h 6858000"/>
                <a:gd name="connsiteX22" fmla="*/ 4177047 w 4272784"/>
                <a:gd name="connsiteY22" fmla="*/ 1017587 h 6858000"/>
                <a:gd name="connsiteX23" fmla="*/ 4156892 w 4272784"/>
                <a:gd name="connsiteY23" fmla="*/ 1055687 h 6858000"/>
                <a:gd name="connsiteX24" fmla="*/ 4138416 w 4272784"/>
                <a:gd name="connsiteY24" fmla="*/ 1095375 h 6858000"/>
                <a:gd name="connsiteX25" fmla="*/ 4119940 w 4272784"/>
                <a:gd name="connsiteY25" fmla="*/ 1136650 h 6858000"/>
                <a:gd name="connsiteX26" fmla="*/ 4104825 w 4272784"/>
                <a:gd name="connsiteY26" fmla="*/ 1182687 h 6858000"/>
                <a:gd name="connsiteX27" fmla="*/ 4094747 w 4272784"/>
                <a:gd name="connsiteY27" fmla="*/ 1235075 h 6858000"/>
                <a:gd name="connsiteX28" fmla="*/ 4084669 w 4272784"/>
                <a:gd name="connsiteY28" fmla="*/ 1295400 h 6858000"/>
                <a:gd name="connsiteX29" fmla="*/ 4082989 w 4272784"/>
                <a:gd name="connsiteY29" fmla="*/ 1363662 h 6858000"/>
                <a:gd name="connsiteX30" fmla="*/ 4084669 w 4272784"/>
                <a:gd name="connsiteY30" fmla="*/ 1431925 h 6858000"/>
                <a:gd name="connsiteX31" fmla="*/ 4094747 w 4272784"/>
                <a:gd name="connsiteY31" fmla="*/ 1492250 h 6858000"/>
                <a:gd name="connsiteX32" fmla="*/ 4104825 w 4272784"/>
                <a:gd name="connsiteY32" fmla="*/ 1544637 h 6858000"/>
                <a:gd name="connsiteX33" fmla="*/ 4119940 w 4272784"/>
                <a:gd name="connsiteY33" fmla="*/ 1589087 h 6858000"/>
                <a:gd name="connsiteX34" fmla="*/ 4138416 w 4272784"/>
                <a:gd name="connsiteY34" fmla="*/ 1631950 h 6858000"/>
                <a:gd name="connsiteX35" fmla="*/ 4156892 w 4272784"/>
                <a:gd name="connsiteY35" fmla="*/ 1671637 h 6858000"/>
                <a:gd name="connsiteX36" fmla="*/ 4177047 w 4272784"/>
                <a:gd name="connsiteY36" fmla="*/ 1708150 h 6858000"/>
                <a:gd name="connsiteX37" fmla="*/ 4197202 w 4272784"/>
                <a:gd name="connsiteY37" fmla="*/ 1743075 h 6858000"/>
                <a:gd name="connsiteX38" fmla="*/ 4217357 w 4272784"/>
                <a:gd name="connsiteY38" fmla="*/ 1782762 h 6858000"/>
                <a:gd name="connsiteX39" fmla="*/ 4234153 w 4272784"/>
                <a:gd name="connsiteY39" fmla="*/ 1824037 h 6858000"/>
                <a:gd name="connsiteX40" fmla="*/ 4249270 w 4272784"/>
                <a:gd name="connsiteY40" fmla="*/ 1870075 h 6858000"/>
                <a:gd name="connsiteX41" fmla="*/ 4261027 w 4272784"/>
                <a:gd name="connsiteY41" fmla="*/ 1922462 h 6858000"/>
                <a:gd name="connsiteX42" fmla="*/ 4269425 w 4272784"/>
                <a:gd name="connsiteY42" fmla="*/ 1982787 h 6858000"/>
                <a:gd name="connsiteX43" fmla="*/ 4272784 w 4272784"/>
                <a:gd name="connsiteY43" fmla="*/ 2051050 h 6858000"/>
                <a:gd name="connsiteX44" fmla="*/ 4269425 w 4272784"/>
                <a:gd name="connsiteY44" fmla="*/ 2119312 h 6858000"/>
                <a:gd name="connsiteX45" fmla="*/ 4261027 w 4272784"/>
                <a:gd name="connsiteY45" fmla="*/ 2179637 h 6858000"/>
                <a:gd name="connsiteX46" fmla="*/ 4249270 w 4272784"/>
                <a:gd name="connsiteY46" fmla="*/ 2232025 h 6858000"/>
                <a:gd name="connsiteX47" fmla="*/ 4234153 w 4272784"/>
                <a:gd name="connsiteY47" fmla="*/ 2278062 h 6858000"/>
                <a:gd name="connsiteX48" fmla="*/ 4217357 w 4272784"/>
                <a:gd name="connsiteY48" fmla="*/ 2319337 h 6858000"/>
                <a:gd name="connsiteX49" fmla="*/ 4197202 w 4272784"/>
                <a:gd name="connsiteY49" fmla="*/ 2359025 h 6858000"/>
                <a:gd name="connsiteX50" fmla="*/ 4177047 w 4272784"/>
                <a:gd name="connsiteY50" fmla="*/ 2395537 h 6858000"/>
                <a:gd name="connsiteX51" fmla="*/ 4156892 w 4272784"/>
                <a:gd name="connsiteY51" fmla="*/ 2433637 h 6858000"/>
                <a:gd name="connsiteX52" fmla="*/ 4138416 w 4272784"/>
                <a:gd name="connsiteY52" fmla="*/ 2471737 h 6858000"/>
                <a:gd name="connsiteX53" fmla="*/ 4119940 w 4272784"/>
                <a:gd name="connsiteY53" fmla="*/ 2513012 h 6858000"/>
                <a:gd name="connsiteX54" fmla="*/ 4104825 w 4272784"/>
                <a:gd name="connsiteY54" fmla="*/ 2560637 h 6858000"/>
                <a:gd name="connsiteX55" fmla="*/ 4094747 w 4272784"/>
                <a:gd name="connsiteY55" fmla="*/ 2613025 h 6858000"/>
                <a:gd name="connsiteX56" fmla="*/ 4084669 w 4272784"/>
                <a:gd name="connsiteY56" fmla="*/ 2671762 h 6858000"/>
                <a:gd name="connsiteX57" fmla="*/ 4082989 w 4272784"/>
                <a:gd name="connsiteY57" fmla="*/ 2741612 h 6858000"/>
                <a:gd name="connsiteX58" fmla="*/ 4084669 w 4272784"/>
                <a:gd name="connsiteY58" fmla="*/ 2809875 h 6858000"/>
                <a:gd name="connsiteX59" fmla="*/ 4094747 w 4272784"/>
                <a:gd name="connsiteY59" fmla="*/ 2868612 h 6858000"/>
                <a:gd name="connsiteX60" fmla="*/ 4104825 w 4272784"/>
                <a:gd name="connsiteY60" fmla="*/ 2922587 h 6858000"/>
                <a:gd name="connsiteX61" fmla="*/ 4119940 w 4272784"/>
                <a:gd name="connsiteY61" fmla="*/ 2967037 h 6858000"/>
                <a:gd name="connsiteX62" fmla="*/ 4138416 w 4272784"/>
                <a:gd name="connsiteY62" fmla="*/ 3009900 h 6858000"/>
                <a:gd name="connsiteX63" fmla="*/ 4156892 w 4272784"/>
                <a:gd name="connsiteY63" fmla="*/ 3046412 h 6858000"/>
                <a:gd name="connsiteX64" fmla="*/ 4177047 w 4272784"/>
                <a:gd name="connsiteY64" fmla="*/ 3084512 h 6858000"/>
                <a:gd name="connsiteX65" fmla="*/ 4197202 w 4272784"/>
                <a:gd name="connsiteY65" fmla="*/ 3121025 h 6858000"/>
                <a:gd name="connsiteX66" fmla="*/ 4217357 w 4272784"/>
                <a:gd name="connsiteY66" fmla="*/ 3160712 h 6858000"/>
                <a:gd name="connsiteX67" fmla="*/ 4234153 w 4272784"/>
                <a:gd name="connsiteY67" fmla="*/ 3201987 h 6858000"/>
                <a:gd name="connsiteX68" fmla="*/ 4249270 w 4272784"/>
                <a:gd name="connsiteY68" fmla="*/ 3248025 h 6858000"/>
                <a:gd name="connsiteX69" fmla="*/ 4261027 w 4272784"/>
                <a:gd name="connsiteY69" fmla="*/ 3300412 h 6858000"/>
                <a:gd name="connsiteX70" fmla="*/ 4269425 w 4272784"/>
                <a:gd name="connsiteY70" fmla="*/ 3360737 h 6858000"/>
                <a:gd name="connsiteX71" fmla="*/ 4272784 w 4272784"/>
                <a:gd name="connsiteY71" fmla="*/ 3427412 h 6858000"/>
                <a:gd name="connsiteX72" fmla="*/ 4269425 w 4272784"/>
                <a:gd name="connsiteY72" fmla="*/ 3497262 h 6858000"/>
                <a:gd name="connsiteX73" fmla="*/ 4261027 w 4272784"/>
                <a:gd name="connsiteY73" fmla="*/ 3557587 h 6858000"/>
                <a:gd name="connsiteX74" fmla="*/ 4249270 w 4272784"/>
                <a:gd name="connsiteY74" fmla="*/ 3609975 h 6858000"/>
                <a:gd name="connsiteX75" fmla="*/ 4234153 w 4272784"/>
                <a:gd name="connsiteY75" fmla="*/ 3656012 h 6858000"/>
                <a:gd name="connsiteX76" fmla="*/ 4217357 w 4272784"/>
                <a:gd name="connsiteY76" fmla="*/ 3697287 h 6858000"/>
                <a:gd name="connsiteX77" fmla="*/ 4197202 w 4272784"/>
                <a:gd name="connsiteY77" fmla="*/ 3736975 h 6858000"/>
                <a:gd name="connsiteX78" fmla="*/ 4156892 w 4272784"/>
                <a:gd name="connsiteY78" fmla="*/ 3811587 h 6858000"/>
                <a:gd name="connsiteX79" fmla="*/ 4138416 w 4272784"/>
                <a:gd name="connsiteY79" fmla="*/ 3848100 h 6858000"/>
                <a:gd name="connsiteX80" fmla="*/ 4119940 w 4272784"/>
                <a:gd name="connsiteY80" fmla="*/ 3890962 h 6858000"/>
                <a:gd name="connsiteX81" fmla="*/ 4104825 w 4272784"/>
                <a:gd name="connsiteY81" fmla="*/ 3935412 h 6858000"/>
                <a:gd name="connsiteX82" fmla="*/ 4094747 w 4272784"/>
                <a:gd name="connsiteY82" fmla="*/ 3987800 h 6858000"/>
                <a:gd name="connsiteX83" fmla="*/ 4084669 w 4272784"/>
                <a:gd name="connsiteY83" fmla="*/ 4048125 h 6858000"/>
                <a:gd name="connsiteX84" fmla="*/ 4082989 w 4272784"/>
                <a:gd name="connsiteY84" fmla="*/ 4116387 h 6858000"/>
                <a:gd name="connsiteX85" fmla="*/ 4084669 w 4272784"/>
                <a:gd name="connsiteY85" fmla="*/ 4186237 h 6858000"/>
                <a:gd name="connsiteX86" fmla="*/ 4094747 w 4272784"/>
                <a:gd name="connsiteY86" fmla="*/ 4244975 h 6858000"/>
                <a:gd name="connsiteX87" fmla="*/ 4104825 w 4272784"/>
                <a:gd name="connsiteY87" fmla="*/ 4297362 h 6858000"/>
                <a:gd name="connsiteX88" fmla="*/ 4119940 w 4272784"/>
                <a:gd name="connsiteY88" fmla="*/ 4343400 h 6858000"/>
                <a:gd name="connsiteX89" fmla="*/ 4138416 w 4272784"/>
                <a:gd name="connsiteY89" fmla="*/ 4386262 h 6858000"/>
                <a:gd name="connsiteX90" fmla="*/ 4156892 w 4272784"/>
                <a:gd name="connsiteY90" fmla="*/ 4424362 h 6858000"/>
                <a:gd name="connsiteX91" fmla="*/ 4197202 w 4272784"/>
                <a:gd name="connsiteY91" fmla="*/ 4498975 h 6858000"/>
                <a:gd name="connsiteX92" fmla="*/ 4217357 w 4272784"/>
                <a:gd name="connsiteY92" fmla="*/ 4537075 h 6858000"/>
                <a:gd name="connsiteX93" fmla="*/ 4234153 w 4272784"/>
                <a:gd name="connsiteY93" fmla="*/ 4579937 h 6858000"/>
                <a:gd name="connsiteX94" fmla="*/ 4249270 w 4272784"/>
                <a:gd name="connsiteY94" fmla="*/ 4625975 h 6858000"/>
                <a:gd name="connsiteX95" fmla="*/ 4261027 w 4272784"/>
                <a:gd name="connsiteY95" fmla="*/ 4678362 h 6858000"/>
                <a:gd name="connsiteX96" fmla="*/ 4269425 w 4272784"/>
                <a:gd name="connsiteY96" fmla="*/ 4738687 h 6858000"/>
                <a:gd name="connsiteX97" fmla="*/ 4272784 w 4272784"/>
                <a:gd name="connsiteY97" fmla="*/ 4806950 h 6858000"/>
                <a:gd name="connsiteX98" fmla="*/ 4269425 w 4272784"/>
                <a:gd name="connsiteY98" fmla="*/ 4875212 h 6858000"/>
                <a:gd name="connsiteX99" fmla="*/ 4261027 w 4272784"/>
                <a:gd name="connsiteY99" fmla="*/ 4935537 h 6858000"/>
                <a:gd name="connsiteX100" fmla="*/ 4249270 w 4272784"/>
                <a:gd name="connsiteY100" fmla="*/ 4987925 h 6858000"/>
                <a:gd name="connsiteX101" fmla="*/ 4234153 w 4272784"/>
                <a:gd name="connsiteY101" fmla="*/ 5033962 h 6858000"/>
                <a:gd name="connsiteX102" fmla="*/ 4217357 w 4272784"/>
                <a:gd name="connsiteY102" fmla="*/ 5075237 h 6858000"/>
                <a:gd name="connsiteX103" fmla="*/ 4197202 w 4272784"/>
                <a:gd name="connsiteY103" fmla="*/ 5114925 h 6858000"/>
                <a:gd name="connsiteX104" fmla="*/ 4177047 w 4272784"/>
                <a:gd name="connsiteY104" fmla="*/ 5149850 h 6858000"/>
                <a:gd name="connsiteX105" fmla="*/ 4156892 w 4272784"/>
                <a:gd name="connsiteY105" fmla="*/ 5186362 h 6858000"/>
                <a:gd name="connsiteX106" fmla="*/ 4138416 w 4272784"/>
                <a:gd name="connsiteY106" fmla="*/ 5226050 h 6858000"/>
                <a:gd name="connsiteX107" fmla="*/ 4119940 w 4272784"/>
                <a:gd name="connsiteY107" fmla="*/ 5268912 h 6858000"/>
                <a:gd name="connsiteX108" fmla="*/ 4104825 w 4272784"/>
                <a:gd name="connsiteY108" fmla="*/ 5313362 h 6858000"/>
                <a:gd name="connsiteX109" fmla="*/ 4094747 w 4272784"/>
                <a:gd name="connsiteY109" fmla="*/ 5365750 h 6858000"/>
                <a:gd name="connsiteX110" fmla="*/ 4084669 w 4272784"/>
                <a:gd name="connsiteY110" fmla="*/ 5426075 h 6858000"/>
                <a:gd name="connsiteX111" fmla="*/ 4082989 w 4272784"/>
                <a:gd name="connsiteY111" fmla="*/ 5494337 h 6858000"/>
                <a:gd name="connsiteX112" fmla="*/ 4084669 w 4272784"/>
                <a:gd name="connsiteY112" fmla="*/ 5562600 h 6858000"/>
                <a:gd name="connsiteX113" fmla="*/ 4094747 w 4272784"/>
                <a:gd name="connsiteY113" fmla="*/ 5622925 h 6858000"/>
                <a:gd name="connsiteX114" fmla="*/ 4104825 w 4272784"/>
                <a:gd name="connsiteY114" fmla="*/ 5675312 h 6858000"/>
                <a:gd name="connsiteX115" fmla="*/ 4119940 w 4272784"/>
                <a:gd name="connsiteY115" fmla="*/ 5721350 h 6858000"/>
                <a:gd name="connsiteX116" fmla="*/ 4138416 w 4272784"/>
                <a:gd name="connsiteY116" fmla="*/ 5762625 h 6858000"/>
                <a:gd name="connsiteX117" fmla="*/ 4156892 w 4272784"/>
                <a:gd name="connsiteY117" fmla="*/ 5802312 h 6858000"/>
                <a:gd name="connsiteX118" fmla="*/ 4177047 w 4272784"/>
                <a:gd name="connsiteY118" fmla="*/ 5840412 h 6858000"/>
                <a:gd name="connsiteX119" fmla="*/ 4197202 w 4272784"/>
                <a:gd name="connsiteY119" fmla="*/ 5876925 h 6858000"/>
                <a:gd name="connsiteX120" fmla="*/ 4217357 w 4272784"/>
                <a:gd name="connsiteY120" fmla="*/ 5915025 h 6858000"/>
                <a:gd name="connsiteX121" fmla="*/ 4234153 w 4272784"/>
                <a:gd name="connsiteY121" fmla="*/ 5956300 h 6858000"/>
                <a:gd name="connsiteX122" fmla="*/ 4249270 w 4272784"/>
                <a:gd name="connsiteY122" fmla="*/ 6003925 h 6858000"/>
                <a:gd name="connsiteX123" fmla="*/ 4261027 w 4272784"/>
                <a:gd name="connsiteY123" fmla="*/ 6056312 h 6858000"/>
                <a:gd name="connsiteX124" fmla="*/ 4269425 w 4272784"/>
                <a:gd name="connsiteY124" fmla="*/ 6113462 h 6858000"/>
                <a:gd name="connsiteX125" fmla="*/ 4272784 w 4272784"/>
                <a:gd name="connsiteY125" fmla="*/ 6183312 h 6858000"/>
                <a:gd name="connsiteX126" fmla="*/ 4269425 w 4272784"/>
                <a:gd name="connsiteY126" fmla="*/ 6251575 h 6858000"/>
                <a:gd name="connsiteX127" fmla="*/ 4261027 w 4272784"/>
                <a:gd name="connsiteY127" fmla="*/ 6311900 h 6858000"/>
                <a:gd name="connsiteX128" fmla="*/ 4249270 w 4272784"/>
                <a:gd name="connsiteY128" fmla="*/ 6361112 h 6858000"/>
                <a:gd name="connsiteX129" fmla="*/ 4234153 w 4272784"/>
                <a:gd name="connsiteY129" fmla="*/ 6407150 h 6858000"/>
                <a:gd name="connsiteX130" fmla="*/ 4217357 w 4272784"/>
                <a:gd name="connsiteY130" fmla="*/ 6448425 h 6858000"/>
                <a:gd name="connsiteX131" fmla="*/ 4198882 w 4272784"/>
                <a:gd name="connsiteY131" fmla="*/ 6488112 h 6858000"/>
                <a:gd name="connsiteX132" fmla="*/ 4180406 w 4272784"/>
                <a:gd name="connsiteY132" fmla="*/ 6523037 h 6858000"/>
                <a:gd name="connsiteX133" fmla="*/ 4160251 w 4272784"/>
                <a:gd name="connsiteY133" fmla="*/ 6561137 h 6858000"/>
                <a:gd name="connsiteX134" fmla="*/ 4140096 w 4272784"/>
                <a:gd name="connsiteY134" fmla="*/ 6597650 h 6858000"/>
                <a:gd name="connsiteX135" fmla="*/ 4123300 w 4272784"/>
                <a:gd name="connsiteY135" fmla="*/ 6640512 h 6858000"/>
                <a:gd name="connsiteX136" fmla="*/ 4106504 w 4272784"/>
                <a:gd name="connsiteY136" fmla="*/ 6683375 h 6858000"/>
                <a:gd name="connsiteX137" fmla="*/ 4096426 w 4272784"/>
                <a:gd name="connsiteY137" fmla="*/ 6735762 h 6858000"/>
                <a:gd name="connsiteX138" fmla="*/ 4088029 w 4272784"/>
                <a:gd name="connsiteY138" fmla="*/ 6791325 h 6858000"/>
                <a:gd name="connsiteX139" fmla="*/ 4082989 w 4272784"/>
                <a:gd name="connsiteY139" fmla="*/ 6858000 h 6858000"/>
                <a:gd name="connsiteX140" fmla="*/ 0 w 427278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272784" h="6858000">
                  <a:moveTo>
                    <a:pt x="0" y="0"/>
                  </a:moveTo>
                  <a:lnTo>
                    <a:pt x="4082989" y="0"/>
                  </a:lnTo>
                  <a:lnTo>
                    <a:pt x="4088029" y="66675"/>
                  </a:lnTo>
                  <a:lnTo>
                    <a:pt x="4096426" y="122237"/>
                  </a:lnTo>
                  <a:lnTo>
                    <a:pt x="4106504" y="174625"/>
                  </a:lnTo>
                  <a:lnTo>
                    <a:pt x="4123300" y="217487"/>
                  </a:lnTo>
                  <a:lnTo>
                    <a:pt x="4140096" y="260350"/>
                  </a:lnTo>
                  <a:lnTo>
                    <a:pt x="4160251" y="296862"/>
                  </a:lnTo>
                  <a:lnTo>
                    <a:pt x="4180406" y="334962"/>
                  </a:lnTo>
                  <a:lnTo>
                    <a:pt x="4198882" y="369887"/>
                  </a:lnTo>
                  <a:lnTo>
                    <a:pt x="4217357" y="409575"/>
                  </a:lnTo>
                  <a:lnTo>
                    <a:pt x="4234153" y="450850"/>
                  </a:lnTo>
                  <a:lnTo>
                    <a:pt x="4249270" y="496887"/>
                  </a:lnTo>
                  <a:lnTo>
                    <a:pt x="4261027" y="546100"/>
                  </a:lnTo>
                  <a:lnTo>
                    <a:pt x="4269425" y="606425"/>
                  </a:lnTo>
                  <a:lnTo>
                    <a:pt x="4272784" y="673100"/>
                  </a:lnTo>
                  <a:lnTo>
                    <a:pt x="4269425" y="744537"/>
                  </a:lnTo>
                  <a:lnTo>
                    <a:pt x="4261027" y="801687"/>
                  </a:lnTo>
                  <a:lnTo>
                    <a:pt x="4249270" y="854075"/>
                  </a:lnTo>
                  <a:lnTo>
                    <a:pt x="4234153" y="901700"/>
                  </a:lnTo>
                  <a:lnTo>
                    <a:pt x="4217357" y="942975"/>
                  </a:lnTo>
                  <a:lnTo>
                    <a:pt x="4197202" y="981075"/>
                  </a:lnTo>
                  <a:lnTo>
                    <a:pt x="4177047" y="1017587"/>
                  </a:lnTo>
                  <a:lnTo>
                    <a:pt x="4156892" y="1055687"/>
                  </a:lnTo>
                  <a:lnTo>
                    <a:pt x="4138416" y="1095375"/>
                  </a:lnTo>
                  <a:lnTo>
                    <a:pt x="4119940" y="1136650"/>
                  </a:lnTo>
                  <a:lnTo>
                    <a:pt x="4104825" y="1182687"/>
                  </a:lnTo>
                  <a:lnTo>
                    <a:pt x="4094747" y="1235075"/>
                  </a:lnTo>
                  <a:lnTo>
                    <a:pt x="4084669" y="1295400"/>
                  </a:lnTo>
                  <a:lnTo>
                    <a:pt x="4082989" y="1363662"/>
                  </a:lnTo>
                  <a:lnTo>
                    <a:pt x="4084669" y="1431925"/>
                  </a:lnTo>
                  <a:lnTo>
                    <a:pt x="4094747" y="1492250"/>
                  </a:lnTo>
                  <a:lnTo>
                    <a:pt x="4104825" y="1544637"/>
                  </a:lnTo>
                  <a:lnTo>
                    <a:pt x="4119940" y="1589087"/>
                  </a:lnTo>
                  <a:lnTo>
                    <a:pt x="4138416" y="1631950"/>
                  </a:lnTo>
                  <a:lnTo>
                    <a:pt x="4156892" y="1671637"/>
                  </a:lnTo>
                  <a:lnTo>
                    <a:pt x="4177047" y="1708150"/>
                  </a:lnTo>
                  <a:lnTo>
                    <a:pt x="4197202" y="1743075"/>
                  </a:lnTo>
                  <a:lnTo>
                    <a:pt x="4217357" y="1782762"/>
                  </a:lnTo>
                  <a:lnTo>
                    <a:pt x="4234153" y="1824037"/>
                  </a:lnTo>
                  <a:lnTo>
                    <a:pt x="4249270" y="1870075"/>
                  </a:lnTo>
                  <a:lnTo>
                    <a:pt x="4261027" y="1922462"/>
                  </a:lnTo>
                  <a:lnTo>
                    <a:pt x="4269425" y="1982787"/>
                  </a:lnTo>
                  <a:lnTo>
                    <a:pt x="4272784" y="2051050"/>
                  </a:lnTo>
                  <a:lnTo>
                    <a:pt x="4269425" y="2119312"/>
                  </a:lnTo>
                  <a:lnTo>
                    <a:pt x="4261027" y="2179637"/>
                  </a:lnTo>
                  <a:lnTo>
                    <a:pt x="4249270" y="2232025"/>
                  </a:lnTo>
                  <a:lnTo>
                    <a:pt x="4234153" y="2278062"/>
                  </a:lnTo>
                  <a:lnTo>
                    <a:pt x="4217357" y="2319337"/>
                  </a:lnTo>
                  <a:lnTo>
                    <a:pt x="4197202" y="2359025"/>
                  </a:lnTo>
                  <a:lnTo>
                    <a:pt x="4177047" y="2395537"/>
                  </a:lnTo>
                  <a:lnTo>
                    <a:pt x="4156892" y="2433637"/>
                  </a:lnTo>
                  <a:lnTo>
                    <a:pt x="4138416" y="2471737"/>
                  </a:lnTo>
                  <a:lnTo>
                    <a:pt x="4119940" y="2513012"/>
                  </a:lnTo>
                  <a:lnTo>
                    <a:pt x="4104825" y="2560637"/>
                  </a:lnTo>
                  <a:lnTo>
                    <a:pt x="4094747" y="2613025"/>
                  </a:lnTo>
                  <a:lnTo>
                    <a:pt x="4084669" y="2671762"/>
                  </a:lnTo>
                  <a:lnTo>
                    <a:pt x="4082989" y="2741612"/>
                  </a:lnTo>
                  <a:lnTo>
                    <a:pt x="4084669" y="2809875"/>
                  </a:lnTo>
                  <a:lnTo>
                    <a:pt x="4094747" y="2868612"/>
                  </a:lnTo>
                  <a:lnTo>
                    <a:pt x="4104825" y="2922587"/>
                  </a:lnTo>
                  <a:lnTo>
                    <a:pt x="4119940" y="2967037"/>
                  </a:lnTo>
                  <a:lnTo>
                    <a:pt x="4138416" y="3009900"/>
                  </a:lnTo>
                  <a:lnTo>
                    <a:pt x="4156892" y="3046412"/>
                  </a:lnTo>
                  <a:lnTo>
                    <a:pt x="4177047" y="3084512"/>
                  </a:lnTo>
                  <a:lnTo>
                    <a:pt x="4197202" y="3121025"/>
                  </a:lnTo>
                  <a:lnTo>
                    <a:pt x="4217357" y="3160712"/>
                  </a:lnTo>
                  <a:lnTo>
                    <a:pt x="4234153" y="3201987"/>
                  </a:lnTo>
                  <a:lnTo>
                    <a:pt x="4249270" y="3248025"/>
                  </a:lnTo>
                  <a:lnTo>
                    <a:pt x="4261027" y="3300412"/>
                  </a:lnTo>
                  <a:lnTo>
                    <a:pt x="4269425" y="3360737"/>
                  </a:lnTo>
                  <a:lnTo>
                    <a:pt x="4272784" y="3427412"/>
                  </a:lnTo>
                  <a:lnTo>
                    <a:pt x="4269425" y="3497262"/>
                  </a:lnTo>
                  <a:lnTo>
                    <a:pt x="4261027" y="3557587"/>
                  </a:lnTo>
                  <a:lnTo>
                    <a:pt x="4249270" y="3609975"/>
                  </a:lnTo>
                  <a:lnTo>
                    <a:pt x="4234153" y="3656012"/>
                  </a:lnTo>
                  <a:lnTo>
                    <a:pt x="4217357" y="3697287"/>
                  </a:lnTo>
                  <a:lnTo>
                    <a:pt x="4197202" y="3736975"/>
                  </a:lnTo>
                  <a:lnTo>
                    <a:pt x="4156892" y="3811587"/>
                  </a:lnTo>
                  <a:lnTo>
                    <a:pt x="4138416" y="3848100"/>
                  </a:lnTo>
                  <a:lnTo>
                    <a:pt x="4119940" y="3890962"/>
                  </a:lnTo>
                  <a:lnTo>
                    <a:pt x="4104825" y="3935412"/>
                  </a:lnTo>
                  <a:lnTo>
                    <a:pt x="4094747" y="3987800"/>
                  </a:lnTo>
                  <a:lnTo>
                    <a:pt x="4084669" y="4048125"/>
                  </a:lnTo>
                  <a:lnTo>
                    <a:pt x="4082989" y="4116387"/>
                  </a:lnTo>
                  <a:lnTo>
                    <a:pt x="4084669" y="4186237"/>
                  </a:lnTo>
                  <a:lnTo>
                    <a:pt x="4094747" y="4244975"/>
                  </a:lnTo>
                  <a:lnTo>
                    <a:pt x="4104825" y="4297362"/>
                  </a:lnTo>
                  <a:lnTo>
                    <a:pt x="4119940" y="4343400"/>
                  </a:lnTo>
                  <a:lnTo>
                    <a:pt x="4138416" y="4386262"/>
                  </a:lnTo>
                  <a:lnTo>
                    <a:pt x="4156892" y="4424362"/>
                  </a:lnTo>
                  <a:lnTo>
                    <a:pt x="4197202" y="4498975"/>
                  </a:lnTo>
                  <a:lnTo>
                    <a:pt x="4217357" y="4537075"/>
                  </a:lnTo>
                  <a:lnTo>
                    <a:pt x="4234153" y="4579937"/>
                  </a:lnTo>
                  <a:lnTo>
                    <a:pt x="4249270" y="4625975"/>
                  </a:lnTo>
                  <a:lnTo>
                    <a:pt x="4261027" y="4678362"/>
                  </a:lnTo>
                  <a:lnTo>
                    <a:pt x="4269425" y="4738687"/>
                  </a:lnTo>
                  <a:lnTo>
                    <a:pt x="4272784" y="4806950"/>
                  </a:lnTo>
                  <a:lnTo>
                    <a:pt x="4269425" y="4875212"/>
                  </a:lnTo>
                  <a:lnTo>
                    <a:pt x="4261027" y="4935537"/>
                  </a:lnTo>
                  <a:lnTo>
                    <a:pt x="4249270" y="4987925"/>
                  </a:lnTo>
                  <a:lnTo>
                    <a:pt x="4234153" y="5033962"/>
                  </a:lnTo>
                  <a:lnTo>
                    <a:pt x="4217357" y="5075237"/>
                  </a:lnTo>
                  <a:lnTo>
                    <a:pt x="4197202" y="5114925"/>
                  </a:lnTo>
                  <a:lnTo>
                    <a:pt x="4177047" y="5149850"/>
                  </a:lnTo>
                  <a:lnTo>
                    <a:pt x="4156892" y="5186362"/>
                  </a:lnTo>
                  <a:lnTo>
                    <a:pt x="4138416" y="5226050"/>
                  </a:lnTo>
                  <a:lnTo>
                    <a:pt x="4119940" y="5268912"/>
                  </a:lnTo>
                  <a:lnTo>
                    <a:pt x="4104825" y="5313362"/>
                  </a:lnTo>
                  <a:lnTo>
                    <a:pt x="4094747" y="5365750"/>
                  </a:lnTo>
                  <a:lnTo>
                    <a:pt x="4084669" y="5426075"/>
                  </a:lnTo>
                  <a:lnTo>
                    <a:pt x="4082989" y="5494337"/>
                  </a:lnTo>
                  <a:lnTo>
                    <a:pt x="4084669" y="5562600"/>
                  </a:lnTo>
                  <a:lnTo>
                    <a:pt x="4094747" y="5622925"/>
                  </a:lnTo>
                  <a:lnTo>
                    <a:pt x="4104825" y="5675312"/>
                  </a:lnTo>
                  <a:lnTo>
                    <a:pt x="4119940" y="5721350"/>
                  </a:lnTo>
                  <a:lnTo>
                    <a:pt x="4138416" y="5762625"/>
                  </a:lnTo>
                  <a:lnTo>
                    <a:pt x="4156892" y="5802312"/>
                  </a:lnTo>
                  <a:lnTo>
                    <a:pt x="4177047" y="5840412"/>
                  </a:lnTo>
                  <a:lnTo>
                    <a:pt x="4197202" y="5876925"/>
                  </a:lnTo>
                  <a:lnTo>
                    <a:pt x="4217357" y="5915025"/>
                  </a:lnTo>
                  <a:lnTo>
                    <a:pt x="4234153" y="5956300"/>
                  </a:lnTo>
                  <a:lnTo>
                    <a:pt x="4249270" y="6003925"/>
                  </a:lnTo>
                  <a:lnTo>
                    <a:pt x="4261027" y="6056312"/>
                  </a:lnTo>
                  <a:lnTo>
                    <a:pt x="4269425" y="6113462"/>
                  </a:lnTo>
                  <a:lnTo>
                    <a:pt x="4272784" y="6183312"/>
                  </a:lnTo>
                  <a:lnTo>
                    <a:pt x="4269425" y="6251575"/>
                  </a:lnTo>
                  <a:lnTo>
                    <a:pt x="4261027" y="6311900"/>
                  </a:lnTo>
                  <a:lnTo>
                    <a:pt x="4249270" y="6361112"/>
                  </a:lnTo>
                  <a:lnTo>
                    <a:pt x="4234153" y="6407150"/>
                  </a:lnTo>
                  <a:lnTo>
                    <a:pt x="4217357" y="6448425"/>
                  </a:lnTo>
                  <a:lnTo>
                    <a:pt x="4198882" y="6488112"/>
                  </a:lnTo>
                  <a:lnTo>
                    <a:pt x="4180406" y="6523037"/>
                  </a:lnTo>
                  <a:lnTo>
                    <a:pt x="4160251" y="6561137"/>
                  </a:lnTo>
                  <a:lnTo>
                    <a:pt x="4140096" y="6597650"/>
                  </a:lnTo>
                  <a:lnTo>
                    <a:pt x="4123300" y="6640512"/>
                  </a:lnTo>
                  <a:lnTo>
                    <a:pt x="4106504" y="6683375"/>
                  </a:lnTo>
                  <a:lnTo>
                    <a:pt x="4096426" y="6735762"/>
                  </a:lnTo>
                  <a:lnTo>
                    <a:pt x="4088029" y="6791325"/>
                  </a:lnTo>
                  <a:lnTo>
                    <a:pt x="4082989" y="6858000"/>
                  </a:lnTo>
                  <a:lnTo>
                    <a:pt x="0" y="6858000"/>
                  </a:lnTo>
                  <a:close/>
                </a:path>
              </a:pathLst>
            </a:custGeom>
            <a:ln w="0">
              <a:noFill/>
              <a:prstDash val="solid"/>
              <a:round/>
              <a:headEnd/>
              <a:tailEnd/>
            </a:ln>
          </p:spPr>
          <p:txBody>
            <a:bodyPr/>
            <a:lstStyle/>
            <a:p>
              <a:endParaRPr lang="en-US" dirty="0"/>
            </a:p>
          </p:txBody>
        </p:sp>
        <p:sp>
          <p:nvSpPr>
            <p:cNvPr id="16" name="Freeform: Shape 15">
              <a:extLst>
                <a:ext uri="{FF2B5EF4-FFF2-40B4-BE49-F238E27FC236}">
                  <a16:creationId xmlns:a16="http://schemas.microsoft.com/office/drawing/2014/main" id="{6C42C509-4662-4775-BF18-33FB465BCD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ltGray">
            <a:xfrm>
              <a:off x="0" y="2006221"/>
              <a:ext cx="4272784" cy="6858000"/>
            </a:xfrm>
            <a:custGeom>
              <a:avLst/>
              <a:gdLst>
                <a:gd name="connsiteX0" fmla="*/ 0 w 4272784"/>
                <a:gd name="connsiteY0" fmla="*/ 0 h 6858000"/>
                <a:gd name="connsiteX1" fmla="*/ 4082989 w 4272784"/>
                <a:gd name="connsiteY1" fmla="*/ 0 h 6858000"/>
                <a:gd name="connsiteX2" fmla="*/ 4088029 w 4272784"/>
                <a:gd name="connsiteY2" fmla="*/ 66675 h 6858000"/>
                <a:gd name="connsiteX3" fmla="*/ 4096426 w 4272784"/>
                <a:gd name="connsiteY3" fmla="*/ 122237 h 6858000"/>
                <a:gd name="connsiteX4" fmla="*/ 4106504 w 4272784"/>
                <a:gd name="connsiteY4" fmla="*/ 174625 h 6858000"/>
                <a:gd name="connsiteX5" fmla="*/ 4123300 w 4272784"/>
                <a:gd name="connsiteY5" fmla="*/ 217487 h 6858000"/>
                <a:gd name="connsiteX6" fmla="*/ 4140096 w 4272784"/>
                <a:gd name="connsiteY6" fmla="*/ 260350 h 6858000"/>
                <a:gd name="connsiteX7" fmla="*/ 4160251 w 4272784"/>
                <a:gd name="connsiteY7" fmla="*/ 296862 h 6858000"/>
                <a:gd name="connsiteX8" fmla="*/ 4180406 w 4272784"/>
                <a:gd name="connsiteY8" fmla="*/ 334962 h 6858000"/>
                <a:gd name="connsiteX9" fmla="*/ 4198882 w 4272784"/>
                <a:gd name="connsiteY9" fmla="*/ 369887 h 6858000"/>
                <a:gd name="connsiteX10" fmla="*/ 4217357 w 4272784"/>
                <a:gd name="connsiteY10" fmla="*/ 409575 h 6858000"/>
                <a:gd name="connsiteX11" fmla="*/ 4234153 w 4272784"/>
                <a:gd name="connsiteY11" fmla="*/ 450850 h 6858000"/>
                <a:gd name="connsiteX12" fmla="*/ 4249270 w 4272784"/>
                <a:gd name="connsiteY12" fmla="*/ 496887 h 6858000"/>
                <a:gd name="connsiteX13" fmla="*/ 4261027 w 4272784"/>
                <a:gd name="connsiteY13" fmla="*/ 546100 h 6858000"/>
                <a:gd name="connsiteX14" fmla="*/ 4269425 w 4272784"/>
                <a:gd name="connsiteY14" fmla="*/ 606425 h 6858000"/>
                <a:gd name="connsiteX15" fmla="*/ 4272784 w 4272784"/>
                <a:gd name="connsiteY15" fmla="*/ 673100 h 6858000"/>
                <a:gd name="connsiteX16" fmla="*/ 4269425 w 4272784"/>
                <a:gd name="connsiteY16" fmla="*/ 744537 h 6858000"/>
                <a:gd name="connsiteX17" fmla="*/ 4261027 w 4272784"/>
                <a:gd name="connsiteY17" fmla="*/ 801687 h 6858000"/>
                <a:gd name="connsiteX18" fmla="*/ 4249270 w 4272784"/>
                <a:gd name="connsiteY18" fmla="*/ 854075 h 6858000"/>
                <a:gd name="connsiteX19" fmla="*/ 4234153 w 4272784"/>
                <a:gd name="connsiteY19" fmla="*/ 901700 h 6858000"/>
                <a:gd name="connsiteX20" fmla="*/ 4217357 w 4272784"/>
                <a:gd name="connsiteY20" fmla="*/ 942975 h 6858000"/>
                <a:gd name="connsiteX21" fmla="*/ 4197202 w 4272784"/>
                <a:gd name="connsiteY21" fmla="*/ 981075 h 6858000"/>
                <a:gd name="connsiteX22" fmla="*/ 4177047 w 4272784"/>
                <a:gd name="connsiteY22" fmla="*/ 1017587 h 6858000"/>
                <a:gd name="connsiteX23" fmla="*/ 4156892 w 4272784"/>
                <a:gd name="connsiteY23" fmla="*/ 1055687 h 6858000"/>
                <a:gd name="connsiteX24" fmla="*/ 4138416 w 4272784"/>
                <a:gd name="connsiteY24" fmla="*/ 1095375 h 6858000"/>
                <a:gd name="connsiteX25" fmla="*/ 4119940 w 4272784"/>
                <a:gd name="connsiteY25" fmla="*/ 1136650 h 6858000"/>
                <a:gd name="connsiteX26" fmla="*/ 4104825 w 4272784"/>
                <a:gd name="connsiteY26" fmla="*/ 1182687 h 6858000"/>
                <a:gd name="connsiteX27" fmla="*/ 4094747 w 4272784"/>
                <a:gd name="connsiteY27" fmla="*/ 1235075 h 6858000"/>
                <a:gd name="connsiteX28" fmla="*/ 4084669 w 4272784"/>
                <a:gd name="connsiteY28" fmla="*/ 1295400 h 6858000"/>
                <a:gd name="connsiteX29" fmla="*/ 4082989 w 4272784"/>
                <a:gd name="connsiteY29" fmla="*/ 1363662 h 6858000"/>
                <a:gd name="connsiteX30" fmla="*/ 4084669 w 4272784"/>
                <a:gd name="connsiteY30" fmla="*/ 1431925 h 6858000"/>
                <a:gd name="connsiteX31" fmla="*/ 4094747 w 4272784"/>
                <a:gd name="connsiteY31" fmla="*/ 1492250 h 6858000"/>
                <a:gd name="connsiteX32" fmla="*/ 4104825 w 4272784"/>
                <a:gd name="connsiteY32" fmla="*/ 1544637 h 6858000"/>
                <a:gd name="connsiteX33" fmla="*/ 4119940 w 4272784"/>
                <a:gd name="connsiteY33" fmla="*/ 1589087 h 6858000"/>
                <a:gd name="connsiteX34" fmla="*/ 4138416 w 4272784"/>
                <a:gd name="connsiteY34" fmla="*/ 1631950 h 6858000"/>
                <a:gd name="connsiteX35" fmla="*/ 4156892 w 4272784"/>
                <a:gd name="connsiteY35" fmla="*/ 1671637 h 6858000"/>
                <a:gd name="connsiteX36" fmla="*/ 4177047 w 4272784"/>
                <a:gd name="connsiteY36" fmla="*/ 1708150 h 6858000"/>
                <a:gd name="connsiteX37" fmla="*/ 4197202 w 4272784"/>
                <a:gd name="connsiteY37" fmla="*/ 1743075 h 6858000"/>
                <a:gd name="connsiteX38" fmla="*/ 4217357 w 4272784"/>
                <a:gd name="connsiteY38" fmla="*/ 1782762 h 6858000"/>
                <a:gd name="connsiteX39" fmla="*/ 4234153 w 4272784"/>
                <a:gd name="connsiteY39" fmla="*/ 1824037 h 6858000"/>
                <a:gd name="connsiteX40" fmla="*/ 4249270 w 4272784"/>
                <a:gd name="connsiteY40" fmla="*/ 1870075 h 6858000"/>
                <a:gd name="connsiteX41" fmla="*/ 4261027 w 4272784"/>
                <a:gd name="connsiteY41" fmla="*/ 1922462 h 6858000"/>
                <a:gd name="connsiteX42" fmla="*/ 4269425 w 4272784"/>
                <a:gd name="connsiteY42" fmla="*/ 1982787 h 6858000"/>
                <a:gd name="connsiteX43" fmla="*/ 4272784 w 4272784"/>
                <a:gd name="connsiteY43" fmla="*/ 2051050 h 6858000"/>
                <a:gd name="connsiteX44" fmla="*/ 4269425 w 4272784"/>
                <a:gd name="connsiteY44" fmla="*/ 2119312 h 6858000"/>
                <a:gd name="connsiteX45" fmla="*/ 4261027 w 4272784"/>
                <a:gd name="connsiteY45" fmla="*/ 2179637 h 6858000"/>
                <a:gd name="connsiteX46" fmla="*/ 4249270 w 4272784"/>
                <a:gd name="connsiteY46" fmla="*/ 2232025 h 6858000"/>
                <a:gd name="connsiteX47" fmla="*/ 4234153 w 4272784"/>
                <a:gd name="connsiteY47" fmla="*/ 2278062 h 6858000"/>
                <a:gd name="connsiteX48" fmla="*/ 4217357 w 4272784"/>
                <a:gd name="connsiteY48" fmla="*/ 2319337 h 6858000"/>
                <a:gd name="connsiteX49" fmla="*/ 4197202 w 4272784"/>
                <a:gd name="connsiteY49" fmla="*/ 2359025 h 6858000"/>
                <a:gd name="connsiteX50" fmla="*/ 4177047 w 4272784"/>
                <a:gd name="connsiteY50" fmla="*/ 2395537 h 6858000"/>
                <a:gd name="connsiteX51" fmla="*/ 4156892 w 4272784"/>
                <a:gd name="connsiteY51" fmla="*/ 2433637 h 6858000"/>
                <a:gd name="connsiteX52" fmla="*/ 4138416 w 4272784"/>
                <a:gd name="connsiteY52" fmla="*/ 2471737 h 6858000"/>
                <a:gd name="connsiteX53" fmla="*/ 4119940 w 4272784"/>
                <a:gd name="connsiteY53" fmla="*/ 2513012 h 6858000"/>
                <a:gd name="connsiteX54" fmla="*/ 4104825 w 4272784"/>
                <a:gd name="connsiteY54" fmla="*/ 2560637 h 6858000"/>
                <a:gd name="connsiteX55" fmla="*/ 4094747 w 4272784"/>
                <a:gd name="connsiteY55" fmla="*/ 2613025 h 6858000"/>
                <a:gd name="connsiteX56" fmla="*/ 4084669 w 4272784"/>
                <a:gd name="connsiteY56" fmla="*/ 2671762 h 6858000"/>
                <a:gd name="connsiteX57" fmla="*/ 4082989 w 4272784"/>
                <a:gd name="connsiteY57" fmla="*/ 2741612 h 6858000"/>
                <a:gd name="connsiteX58" fmla="*/ 4084669 w 4272784"/>
                <a:gd name="connsiteY58" fmla="*/ 2809875 h 6858000"/>
                <a:gd name="connsiteX59" fmla="*/ 4094747 w 4272784"/>
                <a:gd name="connsiteY59" fmla="*/ 2868612 h 6858000"/>
                <a:gd name="connsiteX60" fmla="*/ 4104825 w 4272784"/>
                <a:gd name="connsiteY60" fmla="*/ 2922587 h 6858000"/>
                <a:gd name="connsiteX61" fmla="*/ 4119940 w 4272784"/>
                <a:gd name="connsiteY61" fmla="*/ 2967037 h 6858000"/>
                <a:gd name="connsiteX62" fmla="*/ 4138416 w 4272784"/>
                <a:gd name="connsiteY62" fmla="*/ 3009900 h 6858000"/>
                <a:gd name="connsiteX63" fmla="*/ 4156892 w 4272784"/>
                <a:gd name="connsiteY63" fmla="*/ 3046412 h 6858000"/>
                <a:gd name="connsiteX64" fmla="*/ 4177047 w 4272784"/>
                <a:gd name="connsiteY64" fmla="*/ 3084512 h 6858000"/>
                <a:gd name="connsiteX65" fmla="*/ 4197202 w 4272784"/>
                <a:gd name="connsiteY65" fmla="*/ 3121025 h 6858000"/>
                <a:gd name="connsiteX66" fmla="*/ 4217357 w 4272784"/>
                <a:gd name="connsiteY66" fmla="*/ 3160712 h 6858000"/>
                <a:gd name="connsiteX67" fmla="*/ 4234153 w 4272784"/>
                <a:gd name="connsiteY67" fmla="*/ 3201987 h 6858000"/>
                <a:gd name="connsiteX68" fmla="*/ 4249270 w 4272784"/>
                <a:gd name="connsiteY68" fmla="*/ 3248025 h 6858000"/>
                <a:gd name="connsiteX69" fmla="*/ 4261027 w 4272784"/>
                <a:gd name="connsiteY69" fmla="*/ 3300412 h 6858000"/>
                <a:gd name="connsiteX70" fmla="*/ 4269425 w 4272784"/>
                <a:gd name="connsiteY70" fmla="*/ 3360737 h 6858000"/>
                <a:gd name="connsiteX71" fmla="*/ 4272784 w 4272784"/>
                <a:gd name="connsiteY71" fmla="*/ 3427412 h 6858000"/>
                <a:gd name="connsiteX72" fmla="*/ 4269425 w 4272784"/>
                <a:gd name="connsiteY72" fmla="*/ 3497262 h 6858000"/>
                <a:gd name="connsiteX73" fmla="*/ 4261027 w 4272784"/>
                <a:gd name="connsiteY73" fmla="*/ 3557587 h 6858000"/>
                <a:gd name="connsiteX74" fmla="*/ 4249270 w 4272784"/>
                <a:gd name="connsiteY74" fmla="*/ 3609975 h 6858000"/>
                <a:gd name="connsiteX75" fmla="*/ 4234153 w 4272784"/>
                <a:gd name="connsiteY75" fmla="*/ 3656012 h 6858000"/>
                <a:gd name="connsiteX76" fmla="*/ 4217357 w 4272784"/>
                <a:gd name="connsiteY76" fmla="*/ 3697287 h 6858000"/>
                <a:gd name="connsiteX77" fmla="*/ 4197202 w 4272784"/>
                <a:gd name="connsiteY77" fmla="*/ 3736975 h 6858000"/>
                <a:gd name="connsiteX78" fmla="*/ 4156892 w 4272784"/>
                <a:gd name="connsiteY78" fmla="*/ 3811587 h 6858000"/>
                <a:gd name="connsiteX79" fmla="*/ 4138416 w 4272784"/>
                <a:gd name="connsiteY79" fmla="*/ 3848100 h 6858000"/>
                <a:gd name="connsiteX80" fmla="*/ 4119940 w 4272784"/>
                <a:gd name="connsiteY80" fmla="*/ 3890962 h 6858000"/>
                <a:gd name="connsiteX81" fmla="*/ 4104825 w 4272784"/>
                <a:gd name="connsiteY81" fmla="*/ 3935412 h 6858000"/>
                <a:gd name="connsiteX82" fmla="*/ 4094747 w 4272784"/>
                <a:gd name="connsiteY82" fmla="*/ 3987800 h 6858000"/>
                <a:gd name="connsiteX83" fmla="*/ 4084669 w 4272784"/>
                <a:gd name="connsiteY83" fmla="*/ 4048125 h 6858000"/>
                <a:gd name="connsiteX84" fmla="*/ 4082989 w 4272784"/>
                <a:gd name="connsiteY84" fmla="*/ 4116387 h 6858000"/>
                <a:gd name="connsiteX85" fmla="*/ 4084669 w 4272784"/>
                <a:gd name="connsiteY85" fmla="*/ 4186237 h 6858000"/>
                <a:gd name="connsiteX86" fmla="*/ 4094747 w 4272784"/>
                <a:gd name="connsiteY86" fmla="*/ 4244975 h 6858000"/>
                <a:gd name="connsiteX87" fmla="*/ 4104825 w 4272784"/>
                <a:gd name="connsiteY87" fmla="*/ 4297362 h 6858000"/>
                <a:gd name="connsiteX88" fmla="*/ 4119940 w 4272784"/>
                <a:gd name="connsiteY88" fmla="*/ 4343400 h 6858000"/>
                <a:gd name="connsiteX89" fmla="*/ 4138416 w 4272784"/>
                <a:gd name="connsiteY89" fmla="*/ 4386262 h 6858000"/>
                <a:gd name="connsiteX90" fmla="*/ 4156892 w 4272784"/>
                <a:gd name="connsiteY90" fmla="*/ 4424362 h 6858000"/>
                <a:gd name="connsiteX91" fmla="*/ 4197202 w 4272784"/>
                <a:gd name="connsiteY91" fmla="*/ 4498975 h 6858000"/>
                <a:gd name="connsiteX92" fmla="*/ 4217357 w 4272784"/>
                <a:gd name="connsiteY92" fmla="*/ 4537075 h 6858000"/>
                <a:gd name="connsiteX93" fmla="*/ 4234153 w 4272784"/>
                <a:gd name="connsiteY93" fmla="*/ 4579937 h 6858000"/>
                <a:gd name="connsiteX94" fmla="*/ 4249270 w 4272784"/>
                <a:gd name="connsiteY94" fmla="*/ 4625975 h 6858000"/>
                <a:gd name="connsiteX95" fmla="*/ 4261027 w 4272784"/>
                <a:gd name="connsiteY95" fmla="*/ 4678362 h 6858000"/>
                <a:gd name="connsiteX96" fmla="*/ 4269425 w 4272784"/>
                <a:gd name="connsiteY96" fmla="*/ 4738687 h 6858000"/>
                <a:gd name="connsiteX97" fmla="*/ 4272784 w 4272784"/>
                <a:gd name="connsiteY97" fmla="*/ 4806950 h 6858000"/>
                <a:gd name="connsiteX98" fmla="*/ 4269425 w 4272784"/>
                <a:gd name="connsiteY98" fmla="*/ 4875212 h 6858000"/>
                <a:gd name="connsiteX99" fmla="*/ 4261027 w 4272784"/>
                <a:gd name="connsiteY99" fmla="*/ 4935537 h 6858000"/>
                <a:gd name="connsiteX100" fmla="*/ 4249270 w 4272784"/>
                <a:gd name="connsiteY100" fmla="*/ 4987925 h 6858000"/>
                <a:gd name="connsiteX101" fmla="*/ 4234153 w 4272784"/>
                <a:gd name="connsiteY101" fmla="*/ 5033962 h 6858000"/>
                <a:gd name="connsiteX102" fmla="*/ 4217357 w 4272784"/>
                <a:gd name="connsiteY102" fmla="*/ 5075237 h 6858000"/>
                <a:gd name="connsiteX103" fmla="*/ 4197202 w 4272784"/>
                <a:gd name="connsiteY103" fmla="*/ 5114925 h 6858000"/>
                <a:gd name="connsiteX104" fmla="*/ 4177047 w 4272784"/>
                <a:gd name="connsiteY104" fmla="*/ 5149850 h 6858000"/>
                <a:gd name="connsiteX105" fmla="*/ 4156892 w 4272784"/>
                <a:gd name="connsiteY105" fmla="*/ 5186362 h 6858000"/>
                <a:gd name="connsiteX106" fmla="*/ 4138416 w 4272784"/>
                <a:gd name="connsiteY106" fmla="*/ 5226050 h 6858000"/>
                <a:gd name="connsiteX107" fmla="*/ 4119940 w 4272784"/>
                <a:gd name="connsiteY107" fmla="*/ 5268912 h 6858000"/>
                <a:gd name="connsiteX108" fmla="*/ 4104825 w 4272784"/>
                <a:gd name="connsiteY108" fmla="*/ 5313362 h 6858000"/>
                <a:gd name="connsiteX109" fmla="*/ 4094747 w 4272784"/>
                <a:gd name="connsiteY109" fmla="*/ 5365750 h 6858000"/>
                <a:gd name="connsiteX110" fmla="*/ 4084669 w 4272784"/>
                <a:gd name="connsiteY110" fmla="*/ 5426075 h 6858000"/>
                <a:gd name="connsiteX111" fmla="*/ 4082989 w 4272784"/>
                <a:gd name="connsiteY111" fmla="*/ 5494337 h 6858000"/>
                <a:gd name="connsiteX112" fmla="*/ 4084669 w 4272784"/>
                <a:gd name="connsiteY112" fmla="*/ 5562600 h 6858000"/>
                <a:gd name="connsiteX113" fmla="*/ 4094747 w 4272784"/>
                <a:gd name="connsiteY113" fmla="*/ 5622925 h 6858000"/>
                <a:gd name="connsiteX114" fmla="*/ 4104825 w 4272784"/>
                <a:gd name="connsiteY114" fmla="*/ 5675312 h 6858000"/>
                <a:gd name="connsiteX115" fmla="*/ 4119940 w 4272784"/>
                <a:gd name="connsiteY115" fmla="*/ 5721350 h 6858000"/>
                <a:gd name="connsiteX116" fmla="*/ 4138416 w 4272784"/>
                <a:gd name="connsiteY116" fmla="*/ 5762625 h 6858000"/>
                <a:gd name="connsiteX117" fmla="*/ 4156892 w 4272784"/>
                <a:gd name="connsiteY117" fmla="*/ 5802312 h 6858000"/>
                <a:gd name="connsiteX118" fmla="*/ 4177047 w 4272784"/>
                <a:gd name="connsiteY118" fmla="*/ 5840412 h 6858000"/>
                <a:gd name="connsiteX119" fmla="*/ 4197202 w 4272784"/>
                <a:gd name="connsiteY119" fmla="*/ 5876925 h 6858000"/>
                <a:gd name="connsiteX120" fmla="*/ 4217357 w 4272784"/>
                <a:gd name="connsiteY120" fmla="*/ 5915025 h 6858000"/>
                <a:gd name="connsiteX121" fmla="*/ 4234153 w 4272784"/>
                <a:gd name="connsiteY121" fmla="*/ 5956300 h 6858000"/>
                <a:gd name="connsiteX122" fmla="*/ 4249270 w 4272784"/>
                <a:gd name="connsiteY122" fmla="*/ 6003925 h 6858000"/>
                <a:gd name="connsiteX123" fmla="*/ 4261027 w 4272784"/>
                <a:gd name="connsiteY123" fmla="*/ 6056312 h 6858000"/>
                <a:gd name="connsiteX124" fmla="*/ 4269425 w 4272784"/>
                <a:gd name="connsiteY124" fmla="*/ 6113462 h 6858000"/>
                <a:gd name="connsiteX125" fmla="*/ 4272784 w 4272784"/>
                <a:gd name="connsiteY125" fmla="*/ 6183312 h 6858000"/>
                <a:gd name="connsiteX126" fmla="*/ 4269425 w 4272784"/>
                <a:gd name="connsiteY126" fmla="*/ 6251575 h 6858000"/>
                <a:gd name="connsiteX127" fmla="*/ 4261027 w 4272784"/>
                <a:gd name="connsiteY127" fmla="*/ 6311900 h 6858000"/>
                <a:gd name="connsiteX128" fmla="*/ 4249270 w 4272784"/>
                <a:gd name="connsiteY128" fmla="*/ 6361112 h 6858000"/>
                <a:gd name="connsiteX129" fmla="*/ 4234153 w 4272784"/>
                <a:gd name="connsiteY129" fmla="*/ 6407150 h 6858000"/>
                <a:gd name="connsiteX130" fmla="*/ 4217357 w 4272784"/>
                <a:gd name="connsiteY130" fmla="*/ 6448425 h 6858000"/>
                <a:gd name="connsiteX131" fmla="*/ 4198882 w 4272784"/>
                <a:gd name="connsiteY131" fmla="*/ 6488112 h 6858000"/>
                <a:gd name="connsiteX132" fmla="*/ 4180406 w 4272784"/>
                <a:gd name="connsiteY132" fmla="*/ 6523037 h 6858000"/>
                <a:gd name="connsiteX133" fmla="*/ 4160251 w 4272784"/>
                <a:gd name="connsiteY133" fmla="*/ 6561137 h 6858000"/>
                <a:gd name="connsiteX134" fmla="*/ 4140096 w 4272784"/>
                <a:gd name="connsiteY134" fmla="*/ 6597650 h 6858000"/>
                <a:gd name="connsiteX135" fmla="*/ 4123300 w 4272784"/>
                <a:gd name="connsiteY135" fmla="*/ 6640512 h 6858000"/>
                <a:gd name="connsiteX136" fmla="*/ 4106504 w 4272784"/>
                <a:gd name="connsiteY136" fmla="*/ 6683375 h 6858000"/>
                <a:gd name="connsiteX137" fmla="*/ 4096426 w 4272784"/>
                <a:gd name="connsiteY137" fmla="*/ 6735762 h 6858000"/>
                <a:gd name="connsiteX138" fmla="*/ 4088029 w 4272784"/>
                <a:gd name="connsiteY138" fmla="*/ 6791325 h 6858000"/>
                <a:gd name="connsiteX139" fmla="*/ 4082989 w 4272784"/>
                <a:gd name="connsiteY139" fmla="*/ 6858000 h 6858000"/>
                <a:gd name="connsiteX140" fmla="*/ 0 w 427278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272784" h="6858000">
                  <a:moveTo>
                    <a:pt x="0" y="0"/>
                  </a:moveTo>
                  <a:lnTo>
                    <a:pt x="4082989" y="0"/>
                  </a:lnTo>
                  <a:lnTo>
                    <a:pt x="4088029" y="66675"/>
                  </a:lnTo>
                  <a:lnTo>
                    <a:pt x="4096426" y="122237"/>
                  </a:lnTo>
                  <a:lnTo>
                    <a:pt x="4106504" y="174625"/>
                  </a:lnTo>
                  <a:lnTo>
                    <a:pt x="4123300" y="217487"/>
                  </a:lnTo>
                  <a:lnTo>
                    <a:pt x="4140096" y="260350"/>
                  </a:lnTo>
                  <a:lnTo>
                    <a:pt x="4160251" y="296862"/>
                  </a:lnTo>
                  <a:lnTo>
                    <a:pt x="4180406" y="334962"/>
                  </a:lnTo>
                  <a:lnTo>
                    <a:pt x="4198882" y="369887"/>
                  </a:lnTo>
                  <a:lnTo>
                    <a:pt x="4217357" y="409575"/>
                  </a:lnTo>
                  <a:lnTo>
                    <a:pt x="4234153" y="450850"/>
                  </a:lnTo>
                  <a:lnTo>
                    <a:pt x="4249270" y="496887"/>
                  </a:lnTo>
                  <a:lnTo>
                    <a:pt x="4261027" y="546100"/>
                  </a:lnTo>
                  <a:lnTo>
                    <a:pt x="4269425" y="606425"/>
                  </a:lnTo>
                  <a:lnTo>
                    <a:pt x="4272784" y="673100"/>
                  </a:lnTo>
                  <a:lnTo>
                    <a:pt x="4269425" y="744537"/>
                  </a:lnTo>
                  <a:lnTo>
                    <a:pt x="4261027" y="801687"/>
                  </a:lnTo>
                  <a:lnTo>
                    <a:pt x="4249270" y="854075"/>
                  </a:lnTo>
                  <a:lnTo>
                    <a:pt x="4234153" y="901700"/>
                  </a:lnTo>
                  <a:lnTo>
                    <a:pt x="4217357" y="942975"/>
                  </a:lnTo>
                  <a:lnTo>
                    <a:pt x="4197202" y="981075"/>
                  </a:lnTo>
                  <a:lnTo>
                    <a:pt x="4177047" y="1017587"/>
                  </a:lnTo>
                  <a:lnTo>
                    <a:pt x="4156892" y="1055687"/>
                  </a:lnTo>
                  <a:lnTo>
                    <a:pt x="4138416" y="1095375"/>
                  </a:lnTo>
                  <a:lnTo>
                    <a:pt x="4119940" y="1136650"/>
                  </a:lnTo>
                  <a:lnTo>
                    <a:pt x="4104825" y="1182687"/>
                  </a:lnTo>
                  <a:lnTo>
                    <a:pt x="4094747" y="1235075"/>
                  </a:lnTo>
                  <a:lnTo>
                    <a:pt x="4084669" y="1295400"/>
                  </a:lnTo>
                  <a:lnTo>
                    <a:pt x="4082989" y="1363662"/>
                  </a:lnTo>
                  <a:lnTo>
                    <a:pt x="4084669" y="1431925"/>
                  </a:lnTo>
                  <a:lnTo>
                    <a:pt x="4094747" y="1492250"/>
                  </a:lnTo>
                  <a:lnTo>
                    <a:pt x="4104825" y="1544637"/>
                  </a:lnTo>
                  <a:lnTo>
                    <a:pt x="4119940" y="1589087"/>
                  </a:lnTo>
                  <a:lnTo>
                    <a:pt x="4138416" y="1631950"/>
                  </a:lnTo>
                  <a:lnTo>
                    <a:pt x="4156892" y="1671637"/>
                  </a:lnTo>
                  <a:lnTo>
                    <a:pt x="4177047" y="1708150"/>
                  </a:lnTo>
                  <a:lnTo>
                    <a:pt x="4197202" y="1743075"/>
                  </a:lnTo>
                  <a:lnTo>
                    <a:pt x="4217357" y="1782762"/>
                  </a:lnTo>
                  <a:lnTo>
                    <a:pt x="4234153" y="1824037"/>
                  </a:lnTo>
                  <a:lnTo>
                    <a:pt x="4249270" y="1870075"/>
                  </a:lnTo>
                  <a:lnTo>
                    <a:pt x="4261027" y="1922462"/>
                  </a:lnTo>
                  <a:lnTo>
                    <a:pt x="4269425" y="1982787"/>
                  </a:lnTo>
                  <a:lnTo>
                    <a:pt x="4272784" y="2051050"/>
                  </a:lnTo>
                  <a:lnTo>
                    <a:pt x="4269425" y="2119312"/>
                  </a:lnTo>
                  <a:lnTo>
                    <a:pt x="4261027" y="2179637"/>
                  </a:lnTo>
                  <a:lnTo>
                    <a:pt x="4249270" y="2232025"/>
                  </a:lnTo>
                  <a:lnTo>
                    <a:pt x="4234153" y="2278062"/>
                  </a:lnTo>
                  <a:lnTo>
                    <a:pt x="4217357" y="2319337"/>
                  </a:lnTo>
                  <a:lnTo>
                    <a:pt x="4197202" y="2359025"/>
                  </a:lnTo>
                  <a:lnTo>
                    <a:pt x="4177047" y="2395537"/>
                  </a:lnTo>
                  <a:lnTo>
                    <a:pt x="4156892" y="2433637"/>
                  </a:lnTo>
                  <a:lnTo>
                    <a:pt x="4138416" y="2471737"/>
                  </a:lnTo>
                  <a:lnTo>
                    <a:pt x="4119940" y="2513012"/>
                  </a:lnTo>
                  <a:lnTo>
                    <a:pt x="4104825" y="2560637"/>
                  </a:lnTo>
                  <a:lnTo>
                    <a:pt x="4094747" y="2613025"/>
                  </a:lnTo>
                  <a:lnTo>
                    <a:pt x="4084669" y="2671762"/>
                  </a:lnTo>
                  <a:lnTo>
                    <a:pt x="4082989" y="2741612"/>
                  </a:lnTo>
                  <a:lnTo>
                    <a:pt x="4084669" y="2809875"/>
                  </a:lnTo>
                  <a:lnTo>
                    <a:pt x="4094747" y="2868612"/>
                  </a:lnTo>
                  <a:lnTo>
                    <a:pt x="4104825" y="2922587"/>
                  </a:lnTo>
                  <a:lnTo>
                    <a:pt x="4119940" y="2967037"/>
                  </a:lnTo>
                  <a:lnTo>
                    <a:pt x="4138416" y="3009900"/>
                  </a:lnTo>
                  <a:lnTo>
                    <a:pt x="4156892" y="3046412"/>
                  </a:lnTo>
                  <a:lnTo>
                    <a:pt x="4177047" y="3084512"/>
                  </a:lnTo>
                  <a:lnTo>
                    <a:pt x="4197202" y="3121025"/>
                  </a:lnTo>
                  <a:lnTo>
                    <a:pt x="4217357" y="3160712"/>
                  </a:lnTo>
                  <a:lnTo>
                    <a:pt x="4234153" y="3201987"/>
                  </a:lnTo>
                  <a:lnTo>
                    <a:pt x="4249270" y="3248025"/>
                  </a:lnTo>
                  <a:lnTo>
                    <a:pt x="4261027" y="3300412"/>
                  </a:lnTo>
                  <a:lnTo>
                    <a:pt x="4269425" y="3360737"/>
                  </a:lnTo>
                  <a:lnTo>
                    <a:pt x="4272784" y="3427412"/>
                  </a:lnTo>
                  <a:lnTo>
                    <a:pt x="4269425" y="3497262"/>
                  </a:lnTo>
                  <a:lnTo>
                    <a:pt x="4261027" y="3557587"/>
                  </a:lnTo>
                  <a:lnTo>
                    <a:pt x="4249270" y="3609975"/>
                  </a:lnTo>
                  <a:lnTo>
                    <a:pt x="4234153" y="3656012"/>
                  </a:lnTo>
                  <a:lnTo>
                    <a:pt x="4217357" y="3697287"/>
                  </a:lnTo>
                  <a:lnTo>
                    <a:pt x="4197202" y="3736975"/>
                  </a:lnTo>
                  <a:lnTo>
                    <a:pt x="4156892" y="3811587"/>
                  </a:lnTo>
                  <a:lnTo>
                    <a:pt x="4138416" y="3848100"/>
                  </a:lnTo>
                  <a:lnTo>
                    <a:pt x="4119940" y="3890962"/>
                  </a:lnTo>
                  <a:lnTo>
                    <a:pt x="4104825" y="3935412"/>
                  </a:lnTo>
                  <a:lnTo>
                    <a:pt x="4094747" y="3987800"/>
                  </a:lnTo>
                  <a:lnTo>
                    <a:pt x="4084669" y="4048125"/>
                  </a:lnTo>
                  <a:lnTo>
                    <a:pt x="4082989" y="4116387"/>
                  </a:lnTo>
                  <a:lnTo>
                    <a:pt x="4084669" y="4186237"/>
                  </a:lnTo>
                  <a:lnTo>
                    <a:pt x="4094747" y="4244975"/>
                  </a:lnTo>
                  <a:lnTo>
                    <a:pt x="4104825" y="4297362"/>
                  </a:lnTo>
                  <a:lnTo>
                    <a:pt x="4119940" y="4343400"/>
                  </a:lnTo>
                  <a:lnTo>
                    <a:pt x="4138416" y="4386262"/>
                  </a:lnTo>
                  <a:lnTo>
                    <a:pt x="4156892" y="4424362"/>
                  </a:lnTo>
                  <a:lnTo>
                    <a:pt x="4197202" y="4498975"/>
                  </a:lnTo>
                  <a:lnTo>
                    <a:pt x="4217357" y="4537075"/>
                  </a:lnTo>
                  <a:lnTo>
                    <a:pt x="4234153" y="4579937"/>
                  </a:lnTo>
                  <a:lnTo>
                    <a:pt x="4249270" y="4625975"/>
                  </a:lnTo>
                  <a:lnTo>
                    <a:pt x="4261027" y="4678362"/>
                  </a:lnTo>
                  <a:lnTo>
                    <a:pt x="4269425" y="4738687"/>
                  </a:lnTo>
                  <a:lnTo>
                    <a:pt x="4272784" y="4806950"/>
                  </a:lnTo>
                  <a:lnTo>
                    <a:pt x="4269425" y="4875212"/>
                  </a:lnTo>
                  <a:lnTo>
                    <a:pt x="4261027" y="4935537"/>
                  </a:lnTo>
                  <a:lnTo>
                    <a:pt x="4249270" y="4987925"/>
                  </a:lnTo>
                  <a:lnTo>
                    <a:pt x="4234153" y="5033962"/>
                  </a:lnTo>
                  <a:lnTo>
                    <a:pt x="4217357" y="5075237"/>
                  </a:lnTo>
                  <a:lnTo>
                    <a:pt x="4197202" y="5114925"/>
                  </a:lnTo>
                  <a:lnTo>
                    <a:pt x="4177047" y="5149850"/>
                  </a:lnTo>
                  <a:lnTo>
                    <a:pt x="4156892" y="5186362"/>
                  </a:lnTo>
                  <a:lnTo>
                    <a:pt x="4138416" y="5226050"/>
                  </a:lnTo>
                  <a:lnTo>
                    <a:pt x="4119940" y="5268912"/>
                  </a:lnTo>
                  <a:lnTo>
                    <a:pt x="4104825" y="5313362"/>
                  </a:lnTo>
                  <a:lnTo>
                    <a:pt x="4094747" y="5365750"/>
                  </a:lnTo>
                  <a:lnTo>
                    <a:pt x="4084669" y="5426075"/>
                  </a:lnTo>
                  <a:lnTo>
                    <a:pt x="4082989" y="5494337"/>
                  </a:lnTo>
                  <a:lnTo>
                    <a:pt x="4084669" y="5562600"/>
                  </a:lnTo>
                  <a:lnTo>
                    <a:pt x="4094747" y="5622925"/>
                  </a:lnTo>
                  <a:lnTo>
                    <a:pt x="4104825" y="5675312"/>
                  </a:lnTo>
                  <a:lnTo>
                    <a:pt x="4119940" y="5721350"/>
                  </a:lnTo>
                  <a:lnTo>
                    <a:pt x="4138416" y="5762625"/>
                  </a:lnTo>
                  <a:lnTo>
                    <a:pt x="4156892" y="5802312"/>
                  </a:lnTo>
                  <a:lnTo>
                    <a:pt x="4177047" y="5840412"/>
                  </a:lnTo>
                  <a:lnTo>
                    <a:pt x="4197202" y="5876925"/>
                  </a:lnTo>
                  <a:lnTo>
                    <a:pt x="4217357" y="5915025"/>
                  </a:lnTo>
                  <a:lnTo>
                    <a:pt x="4234153" y="5956300"/>
                  </a:lnTo>
                  <a:lnTo>
                    <a:pt x="4249270" y="6003925"/>
                  </a:lnTo>
                  <a:lnTo>
                    <a:pt x="4261027" y="6056312"/>
                  </a:lnTo>
                  <a:lnTo>
                    <a:pt x="4269425" y="6113462"/>
                  </a:lnTo>
                  <a:lnTo>
                    <a:pt x="4272784" y="6183312"/>
                  </a:lnTo>
                  <a:lnTo>
                    <a:pt x="4269425" y="6251575"/>
                  </a:lnTo>
                  <a:lnTo>
                    <a:pt x="4261027" y="6311900"/>
                  </a:lnTo>
                  <a:lnTo>
                    <a:pt x="4249270" y="6361112"/>
                  </a:lnTo>
                  <a:lnTo>
                    <a:pt x="4234153" y="6407150"/>
                  </a:lnTo>
                  <a:lnTo>
                    <a:pt x="4217357" y="6448425"/>
                  </a:lnTo>
                  <a:lnTo>
                    <a:pt x="4198882" y="6488112"/>
                  </a:lnTo>
                  <a:lnTo>
                    <a:pt x="4180406" y="6523037"/>
                  </a:lnTo>
                  <a:lnTo>
                    <a:pt x="4160251" y="6561137"/>
                  </a:lnTo>
                  <a:lnTo>
                    <a:pt x="4140096" y="6597650"/>
                  </a:lnTo>
                  <a:lnTo>
                    <a:pt x="4123300" y="6640512"/>
                  </a:lnTo>
                  <a:lnTo>
                    <a:pt x="4106504" y="6683375"/>
                  </a:lnTo>
                  <a:lnTo>
                    <a:pt x="4096426" y="6735762"/>
                  </a:lnTo>
                  <a:lnTo>
                    <a:pt x="4088029" y="6791325"/>
                  </a:lnTo>
                  <a:lnTo>
                    <a:pt x="4082989" y="6858000"/>
                  </a:lnTo>
                  <a:lnTo>
                    <a:pt x="0" y="6858000"/>
                  </a:lnTo>
                  <a:close/>
                </a:path>
              </a:pathLst>
            </a:custGeom>
            <a:solidFill>
              <a:schemeClr val="accent1">
                <a:lumMod val="50000"/>
                <a:alpha val="25000"/>
              </a:schemeClr>
            </a:solidFill>
            <a:ln w="0">
              <a:noFill/>
              <a:prstDash val="solid"/>
              <a:round/>
              <a:headEnd/>
              <a:tailEnd/>
            </a:ln>
          </p:spPr>
          <p:txBody>
            <a:bodyPr/>
            <a:lstStyle/>
            <a:p>
              <a:endParaRPr lang="en-US" dirty="0"/>
            </a:p>
          </p:txBody>
        </p:sp>
      </p:grpSp>
      <p:sp>
        <p:nvSpPr>
          <p:cNvPr id="2" name="Title 1">
            <a:extLst>
              <a:ext uri="{FF2B5EF4-FFF2-40B4-BE49-F238E27FC236}">
                <a16:creationId xmlns:a16="http://schemas.microsoft.com/office/drawing/2014/main" id="{961F47DC-9816-4586-9870-A518BB582B20}"/>
              </a:ext>
            </a:extLst>
          </p:cNvPr>
          <p:cNvSpPr>
            <a:spLocks noGrp="1"/>
          </p:cNvSpPr>
          <p:nvPr>
            <p:ph type="title"/>
          </p:nvPr>
        </p:nvSpPr>
        <p:spPr>
          <a:xfrm>
            <a:off x="300790" y="1391054"/>
            <a:ext cx="3402010" cy="2821021"/>
          </a:xfrm>
        </p:spPr>
        <p:txBody>
          <a:bodyPr vert="horz" lIns="91440" tIns="45720" rIns="91440" bIns="45720" rtlCol="0" anchor="b">
            <a:normAutofit/>
          </a:bodyPr>
          <a:lstStyle/>
          <a:p>
            <a:pPr algn="ctr"/>
            <a:r>
              <a:rPr lang="en-US" sz="5900" dirty="0"/>
              <a:t>My Thoughts?</a:t>
            </a:r>
          </a:p>
        </p:txBody>
      </p:sp>
    </p:spTree>
    <p:extLst>
      <p:ext uri="{BB962C8B-B14F-4D97-AF65-F5344CB8AC3E}">
        <p14:creationId xmlns:p14="http://schemas.microsoft.com/office/powerpoint/2010/main" val="19273893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picture containing text, person, person, wearing&#10;&#10;Description automatically generated">
            <a:extLst>
              <a:ext uri="{FF2B5EF4-FFF2-40B4-BE49-F238E27FC236}">
                <a16:creationId xmlns:a16="http://schemas.microsoft.com/office/drawing/2014/main" id="{6CF57F1B-BEB9-4D1F-9D14-46C49D527593}"/>
              </a:ext>
            </a:extLst>
          </p:cNvPr>
          <p:cNvPicPr>
            <a:picLocks noChangeAspect="1"/>
          </p:cNvPicPr>
          <p:nvPr/>
        </p:nvPicPr>
        <p:blipFill rotWithShape="1">
          <a:blip r:embed="rId2">
            <a:extLst>
              <a:ext uri="{28A0092B-C50C-407E-A947-70E740481C1C}">
                <a14:useLocalDpi xmlns:a14="http://schemas.microsoft.com/office/drawing/2010/main" val="0"/>
              </a:ext>
            </a:extLst>
          </a:blip>
          <a:srcRect t="13385" r="-1" b="15298"/>
          <a:stretch/>
        </p:blipFill>
        <p:spPr>
          <a:xfrm>
            <a:off x="320040" y="320040"/>
            <a:ext cx="11548872" cy="4303462"/>
          </a:xfrm>
          <a:prstGeom prst="rect">
            <a:avLst/>
          </a:prstGeom>
        </p:spPr>
      </p:pic>
      <p:sp>
        <p:nvSpPr>
          <p:cNvPr id="14" name="Rectangle 13">
            <a:extLst>
              <a:ext uri="{FF2B5EF4-FFF2-40B4-BE49-F238E27FC236}">
                <a16:creationId xmlns:a16="http://schemas.microsoft.com/office/drawing/2014/main" id="{A27B6159-7734-4564-9E0F-C4BC43C36E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4782312"/>
            <a:ext cx="11548872" cy="1755648"/>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C78BA12-ABC5-423A-B91E-3FC9282448CC}"/>
              </a:ext>
            </a:extLst>
          </p:cNvPr>
          <p:cNvSpPr>
            <a:spLocks noGrp="1"/>
          </p:cNvSpPr>
          <p:nvPr>
            <p:ph type="title"/>
          </p:nvPr>
        </p:nvSpPr>
        <p:spPr>
          <a:xfrm>
            <a:off x="841248" y="5009083"/>
            <a:ext cx="2889504" cy="1345997"/>
          </a:xfrm>
        </p:spPr>
        <p:txBody>
          <a:bodyPr anchor="ctr">
            <a:normAutofit/>
          </a:bodyPr>
          <a:lstStyle/>
          <a:p>
            <a:r>
              <a:rPr lang="en-US" sz="2600" dirty="0">
                <a:solidFill>
                  <a:schemeClr val="bg1"/>
                </a:solidFill>
              </a:rPr>
              <a:t>The End</a:t>
            </a:r>
          </a:p>
        </p:txBody>
      </p:sp>
      <p:cxnSp>
        <p:nvCxnSpPr>
          <p:cNvPr id="16" name="Straight Connector 15">
            <a:extLst>
              <a:ext uri="{FF2B5EF4-FFF2-40B4-BE49-F238E27FC236}">
                <a16:creationId xmlns:a16="http://schemas.microsoft.com/office/drawing/2014/main" id="{E2FFB46B-05BC-4950-B18A-9593FDAE6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059936" y="5237979"/>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796629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3">
            <a:extLst>
              <a:ext uri="{FF2B5EF4-FFF2-40B4-BE49-F238E27FC236}">
                <a16:creationId xmlns:a16="http://schemas.microsoft.com/office/drawing/2014/main" id="{EB6806EA-F1D7-4769-826B-90224BD544E1}"/>
              </a:ext>
            </a:extLst>
          </p:cNvPr>
          <p:cNvPicPr>
            <a:picLocks noChangeAspect="1"/>
          </p:cNvPicPr>
          <p:nvPr/>
        </p:nvPicPr>
        <p:blipFill rotWithShape="1">
          <a:blip r:embed="rId3">
            <a:alphaModFix amt="70000"/>
          </a:blip>
          <a:srcRect t="6138" r="-1" b="37609"/>
          <a:stretch/>
        </p:blipFill>
        <p:spPr>
          <a:xfrm>
            <a:off x="20" y="10"/>
            <a:ext cx="12188932" cy="6856614"/>
          </a:xfrm>
          <a:prstGeom prst="rect">
            <a:avLst/>
          </a:prstGeom>
        </p:spPr>
      </p:pic>
      <p:sp>
        <p:nvSpPr>
          <p:cNvPr id="2" name="Title 1">
            <a:extLst>
              <a:ext uri="{FF2B5EF4-FFF2-40B4-BE49-F238E27FC236}">
                <a16:creationId xmlns:a16="http://schemas.microsoft.com/office/drawing/2014/main" id="{F6909C15-3CF4-43F9-8B98-1480584C04FF}"/>
              </a:ext>
            </a:extLst>
          </p:cNvPr>
          <p:cNvSpPr>
            <a:spLocks noGrp="1"/>
          </p:cNvSpPr>
          <p:nvPr>
            <p:ph type="ctrTitle"/>
          </p:nvPr>
        </p:nvSpPr>
        <p:spPr>
          <a:xfrm>
            <a:off x="548951" y="2718301"/>
            <a:ext cx="7530685" cy="3163864"/>
          </a:xfrm>
        </p:spPr>
        <p:txBody>
          <a:bodyPr>
            <a:normAutofit/>
          </a:bodyPr>
          <a:lstStyle/>
          <a:p>
            <a:pPr algn="l"/>
            <a:r>
              <a:rPr lang="en-US" sz="5200" dirty="0">
                <a:solidFill>
                  <a:srgbClr val="FFFFFF"/>
                </a:solidFill>
              </a:rPr>
              <a:t>The Continued Rise of Cloud Computing</a:t>
            </a:r>
          </a:p>
        </p:txBody>
      </p:sp>
    </p:spTree>
    <p:extLst>
      <p:ext uri="{BB962C8B-B14F-4D97-AF65-F5344CB8AC3E}">
        <p14:creationId xmlns:p14="http://schemas.microsoft.com/office/powerpoint/2010/main" val="3035617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825AC39-5F85-4CAA-8A81-A1287086B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Diagram&#10;&#10;Description automatically generated">
            <a:extLst>
              <a:ext uri="{FF2B5EF4-FFF2-40B4-BE49-F238E27FC236}">
                <a16:creationId xmlns:a16="http://schemas.microsoft.com/office/drawing/2014/main" id="{791F2D9E-BAAD-4A6B-9261-E182EE5AE829}"/>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10151" r="10149" b="-1"/>
          <a:stretch/>
        </p:blipFill>
        <p:spPr>
          <a:xfrm>
            <a:off x="4003589" y="10"/>
            <a:ext cx="8188411" cy="6857989"/>
          </a:xfrm>
          <a:prstGeom prst="rect">
            <a:avLst/>
          </a:prstGeom>
        </p:spPr>
      </p:pic>
      <p:sp>
        <p:nvSpPr>
          <p:cNvPr id="12" name="Freeform: Shape 11">
            <a:extLst>
              <a:ext uri="{FF2B5EF4-FFF2-40B4-BE49-F238E27FC236}">
                <a16:creationId xmlns:a16="http://schemas.microsoft.com/office/drawing/2014/main" id="{465EB4C2-5647-453F-B661-B28146057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417162" cy="6858000"/>
          </a:xfrm>
          <a:custGeom>
            <a:avLst/>
            <a:gdLst>
              <a:gd name="connsiteX0" fmla="*/ 0 w 4417162"/>
              <a:gd name="connsiteY0" fmla="*/ 0 h 6858000"/>
              <a:gd name="connsiteX1" fmla="*/ 144378 w 4417162"/>
              <a:gd name="connsiteY1" fmla="*/ 0 h 6858000"/>
              <a:gd name="connsiteX2" fmla="*/ 2310062 w 4417162"/>
              <a:gd name="connsiteY2" fmla="*/ 0 h 6858000"/>
              <a:gd name="connsiteX3" fmla="*/ 4227367 w 4417162"/>
              <a:gd name="connsiteY3" fmla="*/ 0 h 6858000"/>
              <a:gd name="connsiteX4" fmla="*/ 4232407 w 4417162"/>
              <a:gd name="connsiteY4" fmla="*/ 66675 h 6858000"/>
              <a:gd name="connsiteX5" fmla="*/ 4240804 w 4417162"/>
              <a:gd name="connsiteY5" fmla="*/ 122237 h 6858000"/>
              <a:gd name="connsiteX6" fmla="*/ 4250882 w 4417162"/>
              <a:gd name="connsiteY6" fmla="*/ 174625 h 6858000"/>
              <a:gd name="connsiteX7" fmla="*/ 4267678 w 4417162"/>
              <a:gd name="connsiteY7" fmla="*/ 217487 h 6858000"/>
              <a:gd name="connsiteX8" fmla="*/ 4284474 w 4417162"/>
              <a:gd name="connsiteY8" fmla="*/ 260350 h 6858000"/>
              <a:gd name="connsiteX9" fmla="*/ 4304629 w 4417162"/>
              <a:gd name="connsiteY9" fmla="*/ 296862 h 6858000"/>
              <a:gd name="connsiteX10" fmla="*/ 4324784 w 4417162"/>
              <a:gd name="connsiteY10" fmla="*/ 334962 h 6858000"/>
              <a:gd name="connsiteX11" fmla="*/ 4343260 w 4417162"/>
              <a:gd name="connsiteY11" fmla="*/ 369887 h 6858000"/>
              <a:gd name="connsiteX12" fmla="*/ 4361735 w 4417162"/>
              <a:gd name="connsiteY12" fmla="*/ 409575 h 6858000"/>
              <a:gd name="connsiteX13" fmla="*/ 4378531 w 4417162"/>
              <a:gd name="connsiteY13" fmla="*/ 450850 h 6858000"/>
              <a:gd name="connsiteX14" fmla="*/ 4393648 w 4417162"/>
              <a:gd name="connsiteY14" fmla="*/ 496887 h 6858000"/>
              <a:gd name="connsiteX15" fmla="*/ 4405405 w 4417162"/>
              <a:gd name="connsiteY15" fmla="*/ 546100 h 6858000"/>
              <a:gd name="connsiteX16" fmla="*/ 4413803 w 4417162"/>
              <a:gd name="connsiteY16" fmla="*/ 606425 h 6858000"/>
              <a:gd name="connsiteX17" fmla="*/ 4417162 w 4417162"/>
              <a:gd name="connsiteY17" fmla="*/ 673100 h 6858000"/>
              <a:gd name="connsiteX18" fmla="*/ 4413803 w 4417162"/>
              <a:gd name="connsiteY18" fmla="*/ 744537 h 6858000"/>
              <a:gd name="connsiteX19" fmla="*/ 4405405 w 4417162"/>
              <a:gd name="connsiteY19" fmla="*/ 801687 h 6858000"/>
              <a:gd name="connsiteX20" fmla="*/ 4393648 w 4417162"/>
              <a:gd name="connsiteY20" fmla="*/ 854075 h 6858000"/>
              <a:gd name="connsiteX21" fmla="*/ 4378531 w 4417162"/>
              <a:gd name="connsiteY21" fmla="*/ 901700 h 6858000"/>
              <a:gd name="connsiteX22" fmla="*/ 4361735 w 4417162"/>
              <a:gd name="connsiteY22" fmla="*/ 942975 h 6858000"/>
              <a:gd name="connsiteX23" fmla="*/ 4341580 w 4417162"/>
              <a:gd name="connsiteY23" fmla="*/ 981075 h 6858000"/>
              <a:gd name="connsiteX24" fmla="*/ 4321425 w 4417162"/>
              <a:gd name="connsiteY24" fmla="*/ 1017587 h 6858000"/>
              <a:gd name="connsiteX25" fmla="*/ 4301270 w 4417162"/>
              <a:gd name="connsiteY25" fmla="*/ 1055687 h 6858000"/>
              <a:gd name="connsiteX26" fmla="*/ 4282794 w 4417162"/>
              <a:gd name="connsiteY26" fmla="*/ 1095375 h 6858000"/>
              <a:gd name="connsiteX27" fmla="*/ 4264318 w 4417162"/>
              <a:gd name="connsiteY27" fmla="*/ 1136650 h 6858000"/>
              <a:gd name="connsiteX28" fmla="*/ 4249203 w 4417162"/>
              <a:gd name="connsiteY28" fmla="*/ 1182687 h 6858000"/>
              <a:gd name="connsiteX29" fmla="*/ 4239125 w 4417162"/>
              <a:gd name="connsiteY29" fmla="*/ 1235075 h 6858000"/>
              <a:gd name="connsiteX30" fmla="*/ 4229047 w 4417162"/>
              <a:gd name="connsiteY30" fmla="*/ 1295400 h 6858000"/>
              <a:gd name="connsiteX31" fmla="*/ 4227367 w 4417162"/>
              <a:gd name="connsiteY31" fmla="*/ 1363662 h 6858000"/>
              <a:gd name="connsiteX32" fmla="*/ 4229047 w 4417162"/>
              <a:gd name="connsiteY32" fmla="*/ 1431925 h 6858000"/>
              <a:gd name="connsiteX33" fmla="*/ 4239125 w 4417162"/>
              <a:gd name="connsiteY33" fmla="*/ 1492250 h 6858000"/>
              <a:gd name="connsiteX34" fmla="*/ 4249203 w 4417162"/>
              <a:gd name="connsiteY34" fmla="*/ 1544637 h 6858000"/>
              <a:gd name="connsiteX35" fmla="*/ 4264318 w 4417162"/>
              <a:gd name="connsiteY35" fmla="*/ 1589087 h 6858000"/>
              <a:gd name="connsiteX36" fmla="*/ 4282794 w 4417162"/>
              <a:gd name="connsiteY36" fmla="*/ 1631950 h 6858000"/>
              <a:gd name="connsiteX37" fmla="*/ 4301270 w 4417162"/>
              <a:gd name="connsiteY37" fmla="*/ 1671637 h 6858000"/>
              <a:gd name="connsiteX38" fmla="*/ 4321425 w 4417162"/>
              <a:gd name="connsiteY38" fmla="*/ 1708150 h 6858000"/>
              <a:gd name="connsiteX39" fmla="*/ 4341580 w 4417162"/>
              <a:gd name="connsiteY39" fmla="*/ 1743075 h 6858000"/>
              <a:gd name="connsiteX40" fmla="*/ 4361735 w 4417162"/>
              <a:gd name="connsiteY40" fmla="*/ 1782762 h 6858000"/>
              <a:gd name="connsiteX41" fmla="*/ 4378531 w 4417162"/>
              <a:gd name="connsiteY41" fmla="*/ 1824037 h 6858000"/>
              <a:gd name="connsiteX42" fmla="*/ 4393648 w 4417162"/>
              <a:gd name="connsiteY42" fmla="*/ 1870075 h 6858000"/>
              <a:gd name="connsiteX43" fmla="*/ 4405405 w 4417162"/>
              <a:gd name="connsiteY43" fmla="*/ 1922462 h 6858000"/>
              <a:gd name="connsiteX44" fmla="*/ 4413803 w 4417162"/>
              <a:gd name="connsiteY44" fmla="*/ 1982787 h 6858000"/>
              <a:gd name="connsiteX45" fmla="*/ 4417162 w 4417162"/>
              <a:gd name="connsiteY45" fmla="*/ 2051050 h 6858000"/>
              <a:gd name="connsiteX46" fmla="*/ 4413803 w 4417162"/>
              <a:gd name="connsiteY46" fmla="*/ 2119312 h 6858000"/>
              <a:gd name="connsiteX47" fmla="*/ 4405405 w 4417162"/>
              <a:gd name="connsiteY47" fmla="*/ 2179637 h 6858000"/>
              <a:gd name="connsiteX48" fmla="*/ 4393648 w 4417162"/>
              <a:gd name="connsiteY48" fmla="*/ 2232025 h 6858000"/>
              <a:gd name="connsiteX49" fmla="*/ 4378531 w 4417162"/>
              <a:gd name="connsiteY49" fmla="*/ 2278062 h 6858000"/>
              <a:gd name="connsiteX50" fmla="*/ 4361735 w 4417162"/>
              <a:gd name="connsiteY50" fmla="*/ 2319337 h 6858000"/>
              <a:gd name="connsiteX51" fmla="*/ 4341580 w 4417162"/>
              <a:gd name="connsiteY51" fmla="*/ 2359025 h 6858000"/>
              <a:gd name="connsiteX52" fmla="*/ 4321425 w 4417162"/>
              <a:gd name="connsiteY52" fmla="*/ 2395537 h 6858000"/>
              <a:gd name="connsiteX53" fmla="*/ 4301270 w 4417162"/>
              <a:gd name="connsiteY53" fmla="*/ 2433637 h 6858000"/>
              <a:gd name="connsiteX54" fmla="*/ 4282794 w 4417162"/>
              <a:gd name="connsiteY54" fmla="*/ 2471737 h 6858000"/>
              <a:gd name="connsiteX55" fmla="*/ 4264318 w 4417162"/>
              <a:gd name="connsiteY55" fmla="*/ 2513012 h 6858000"/>
              <a:gd name="connsiteX56" fmla="*/ 4249203 w 4417162"/>
              <a:gd name="connsiteY56" fmla="*/ 2560637 h 6858000"/>
              <a:gd name="connsiteX57" fmla="*/ 4239125 w 4417162"/>
              <a:gd name="connsiteY57" fmla="*/ 2613025 h 6858000"/>
              <a:gd name="connsiteX58" fmla="*/ 4229047 w 4417162"/>
              <a:gd name="connsiteY58" fmla="*/ 2671762 h 6858000"/>
              <a:gd name="connsiteX59" fmla="*/ 4227367 w 4417162"/>
              <a:gd name="connsiteY59" fmla="*/ 2741612 h 6858000"/>
              <a:gd name="connsiteX60" fmla="*/ 4229047 w 4417162"/>
              <a:gd name="connsiteY60" fmla="*/ 2809875 h 6858000"/>
              <a:gd name="connsiteX61" fmla="*/ 4239125 w 4417162"/>
              <a:gd name="connsiteY61" fmla="*/ 2868612 h 6858000"/>
              <a:gd name="connsiteX62" fmla="*/ 4249203 w 4417162"/>
              <a:gd name="connsiteY62" fmla="*/ 2922587 h 6858000"/>
              <a:gd name="connsiteX63" fmla="*/ 4264318 w 4417162"/>
              <a:gd name="connsiteY63" fmla="*/ 2967037 h 6858000"/>
              <a:gd name="connsiteX64" fmla="*/ 4282794 w 4417162"/>
              <a:gd name="connsiteY64" fmla="*/ 3009900 h 6858000"/>
              <a:gd name="connsiteX65" fmla="*/ 4301270 w 4417162"/>
              <a:gd name="connsiteY65" fmla="*/ 3046412 h 6858000"/>
              <a:gd name="connsiteX66" fmla="*/ 4321425 w 4417162"/>
              <a:gd name="connsiteY66" fmla="*/ 3084512 h 6858000"/>
              <a:gd name="connsiteX67" fmla="*/ 4341580 w 4417162"/>
              <a:gd name="connsiteY67" fmla="*/ 3121025 h 6858000"/>
              <a:gd name="connsiteX68" fmla="*/ 4361735 w 4417162"/>
              <a:gd name="connsiteY68" fmla="*/ 3160712 h 6858000"/>
              <a:gd name="connsiteX69" fmla="*/ 4378531 w 4417162"/>
              <a:gd name="connsiteY69" fmla="*/ 3201987 h 6858000"/>
              <a:gd name="connsiteX70" fmla="*/ 4393648 w 4417162"/>
              <a:gd name="connsiteY70" fmla="*/ 3248025 h 6858000"/>
              <a:gd name="connsiteX71" fmla="*/ 4405405 w 4417162"/>
              <a:gd name="connsiteY71" fmla="*/ 3300412 h 6858000"/>
              <a:gd name="connsiteX72" fmla="*/ 4413803 w 4417162"/>
              <a:gd name="connsiteY72" fmla="*/ 3360737 h 6858000"/>
              <a:gd name="connsiteX73" fmla="*/ 4417162 w 4417162"/>
              <a:gd name="connsiteY73" fmla="*/ 3427412 h 6858000"/>
              <a:gd name="connsiteX74" fmla="*/ 4413803 w 4417162"/>
              <a:gd name="connsiteY74" fmla="*/ 3497262 h 6858000"/>
              <a:gd name="connsiteX75" fmla="*/ 4405405 w 4417162"/>
              <a:gd name="connsiteY75" fmla="*/ 3557587 h 6858000"/>
              <a:gd name="connsiteX76" fmla="*/ 4393648 w 4417162"/>
              <a:gd name="connsiteY76" fmla="*/ 3609975 h 6858000"/>
              <a:gd name="connsiteX77" fmla="*/ 4378531 w 4417162"/>
              <a:gd name="connsiteY77" fmla="*/ 3656012 h 6858000"/>
              <a:gd name="connsiteX78" fmla="*/ 4361735 w 4417162"/>
              <a:gd name="connsiteY78" fmla="*/ 3697287 h 6858000"/>
              <a:gd name="connsiteX79" fmla="*/ 4341580 w 4417162"/>
              <a:gd name="connsiteY79" fmla="*/ 3736975 h 6858000"/>
              <a:gd name="connsiteX80" fmla="*/ 4301270 w 4417162"/>
              <a:gd name="connsiteY80" fmla="*/ 3811587 h 6858000"/>
              <a:gd name="connsiteX81" fmla="*/ 4282794 w 4417162"/>
              <a:gd name="connsiteY81" fmla="*/ 3848100 h 6858000"/>
              <a:gd name="connsiteX82" fmla="*/ 4264318 w 4417162"/>
              <a:gd name="connsiteY82" fmla="*/ 3890962 h 6858000"/>
              <a:gd name="connsiteX83" fmla="*/ 4249203 w 4417162"/>
              <a:gd name="connsiteY83" fmla="*/ 3935412 h 6858000"/>
              <a:gd name="connsiteX84" fmla="*/ 4239125 w 4417162"/>
              <a:gd name="connsiteY84" fmla="*/ 3987800 h 6858000"/>
              <a:gd name="connsiteX85" fmla="*/ 4229047 w 4417162"/>
              <a:gd name="connsiteY85" fmla="*/ 4048125 h 6858000"/>
              <a:gd name="connsiteX86" fmla="*/ 4227367 w 4417162"/>
              <a:gd name="connsiteY86" fmla="*/ 4116387 h 6858000"/>
              <a:gd name="connsiteX87" fmla="*/ 4229047 w 4417162"/>
              <a:gd name="connsiteY87" fmla="*/ 4186237 h 6858000"/>
              <a:gd name="connsiteX88" fmla="*/ 4239125 w 4417162"/>
              <a:gd name="connsiteY88" fmla="*/ 4244975 h 6858000"/>
              <a:gd name="connsiteX89" fmla="*/ 4249203 w 4417162"/>
              <a:gd name="connsiteY89" fmla="*/ 4297362 h 6858000"/>
              <a:gd name="connsiteX90" fmla="*/ 4264318 w 4417162"/>
              <a:gd name="connsiteY90" fmla="*/ 4343400 h 6858000"/>
              <a:gd name="connsiteX91" fmla="*/ 4282794 w 4417162"/>
              <a:gd name="connsiteY91" fmla="*/ 4386262 h 6858000"/>
              <a:gd name="connsiteX92" fmla="*/ 4301270 w 4417162"/>
              <a:gd name="connsiteY92" fmla="*/ 4424362 h 6858000"/>
              <a:gd name="connsiteX93" fmla="*/ 4341580 w 4417162"/>
              <a:gd name="connsiteY93" fmla="*/ 4498975 h 6858000"/>
              <a:gd name="connsiteX94" fmla="*/ 4361735 w 4417162"/>
              <a:gd name="connsiteY94" fmla="*/ 4537075 h 6858000"/>
              <a:gd name="connsiteX95" fmla="*/ 4378531 w 4417162"/>
              <a:gd name="connsiteY95" fmla="*/ 4579937 h 6858000"/>
              <a:gd name="connsiteX96" fmla="*/ 4393648 w 4417162"/>
              <a:gd name="connsiteY96" fmla="*/ 4625975 h 6858000"/>
              <a:gd name="connsiteX97" fmla="*/ 4405405 w 4417162"/>
              <a:gd name="connsiteY97" fmla="*/ 4678362 h 6858000"/>
              <a:gd name="connsiteX98" fmla="*/ 4413803 w 4417162"/>
              <a:gd name="connsiteY98" fmla="*/ 4738687 h 6858000"/>
              <a:gd name="connsiteX99" fmla="*/ 4417162 w 4417162"/>
              <a:gd name="connsiteY99" fmla="*/ 4806950 h 6858000"/>
              <a:gd name="connsiteX100" fmla="*/ 4413803 w 4417162"/>
              <a:gd name="connsiteY100" fmla="*/ 4875212 h 6858000"/>
              <a:gd name="connsiteX101" fmla="*/ 4405405 w 4417162"/>
              <a:gd name="connsiteY101" fmla="*/ 4935537 h 6858000"/>
              <a:gd name="connsiteX102" fmla="*/ 4393648 w 4417162"/>
              <a:gd name="connsiteY102" fmla="*/ 4987925 h 6858000"/>
              <a:gd name="connsiteX103" fmla="*/ 4378531 w 4417162"/>
              <a:gd name="connsiteY103" fmla="*/ 5033962 h 6858000"/>
              <a:gd name="connsiteX104" fmla="*/ 4361735 w 4417162"/>
              <a:gd name="connsiteY104" fmla="*/ 5075237 h 6858000"/>
              <a:gd name="connsiteX105" fmla="*/ 4341580 w 4417162"/>
              <a:gd name="connsiteY105" fmla="*/ 5114925 h 6858000"/>
              <a:gd name="connsiteX106" fmla="*/ 4321425 w 4417162"/>
              <a:gd name="connsiteY106" fmla="*/ 5149850 h 6858000"/>
              <a:gd name="connsiteX107" fmla="*/ 4301270 w 4417162"/>
              <a:gd name="connsiteY107" fmla="*/ 5186362 h 6858000"/>
              <a:gd name="connsiteX108" fmla="*/ 4282794 w 4417162"/>
              <a:gd name="connsiteY108" fmla="*/ 5226050 h 6858000"/>
              <a:gd name="connsiteX109" fmla="*/ 4264318 w 4417162"/>
              <a:gd name="connsiteY109" fmla="*/ 5268912 h 6858000"/>
              <a:gd name="connsiteX110" fmla="*/ 4249203 w 4417162"/>
              <a:gd name="connsiteY110" fmla="*/ 5313362 h 6858000"/>
              <a:gd name="connsiteX111" fmla="*/ 4239125 w 4417162"/>
              <a:gd name="connsiteY111" fmla="*/ 5365750 h 6858000"/>
              <a:gd name="connsiteX112" fmla="*/ 4229047 w 4417162"/>
              <a:gd name="connsiteY112" fmla="*/ 5426075 h 6858000"/>
              <a:gd name="connsiteX113" fmla="*/ 4227367 w 4417162"/>
              <a:gd name="connsiteY113" fmla="*/ 5494337 h 6858000"/>
              <a:gd name="connsiteX114" fmla="*/ 4229047 w 4417162"/>
              <a:gd name="connsiteY114" fmla="*/ 5562600 h 6858000"/>
              <a:gd name="connsiteX115" fmla="*/ 4239125 w 4417162"/>
              <a:gd name="connsiteY115" fmla="*/ 5622925 h 6858000"/>
              <a:gd name="connsiteX116" fmla="*/ 4249203 w 4417162"/>
              <a:gd name="connsiteY116" fmla="*/ 5675312 h 6858000"/>
              <a:gd name="connsiteX117" fmla="*/ 4264318 w 4417162"/>
              <a:gd name="connsiteY117" fmla="*/ 5721350 h 6858000"/>
              <a:gd name="connsiteX118" fmla="*/ 4282794 w 4417162"/>
              <a:gd name="connsiteY118" fmla="*/ 5762625 h 6858000"/>
              <a:gd name="connsiteX119" fmla="*/ 4301270 w 4417162"/>
              <a:gd name="connsiteY119" fmla="*/ 5802312 h 6858000"/>
              <a:gd name="connsiteX120" fmla="*/ 4321425 w 4417162"/>
              <a:gd name="connsiteY120" fmla="*/ 5840412 h 6858000"/>
              <a:gd name="connsiteX121" fmla="*/ 4341580 w 4417162"/>
              <a:gd name="connsiteY121" fmla="*/ 5876925 h 6858000"/>
              <a:gd name="connsiteX122" fmla="*/ 4361735 w 4417162"/>
              <a:gd name="connsiteY122" fmla="*/ 5915025 h 6858000"/>
              <a:gd name="connsiteX123" fmla="*/ 4378531 w 4417162"/>
              <a:gd name="connsiteY123" fmla="*/ 5956300 h 6858000"/>
              <a:gd name="connsiteX124" fmla="*/ 4393648 w 4417162"/>
              <a:gd name="connsiteY124" fmla="*/ 6003925 h 6858000"/>
              <a:gd name="connsiteX125" fmla="*/ 4405405 w 4417162"/>
              <a:gd name="connsiteY125" fmla="*/ 6056312 h 6858000"/>
              <a:gd name="connsiteX126" fmla="*/ 4413803 w 4417162"/>
              <a:gd name="connsiteY126" fmla="*/ 6113462 h 6858000"/>
              <a:gd name="connsiteX127" fmla="*/ 4417162 w 4417162"/>
              <a:gd name="connsiteY127" fmla="*/ 6183312 h 6858000"/>
              <a:gd name="connsiteX128" fmla="*/ 4413803 w 4417162"/>
              <a:gd name="connsiteY128" fmla="*/ 6251575 h 6858000"/>
              <a:gd name="connsiteX129" fmla="*/ 4405405 w 4417162"/>
              <a:gd name="connsiteY129" fmla="*/ 6311900 h 6858000"/>
              <a:gd name="connsiteX130" fmla="*/ 4393648 w 4417162"/>
              <a:gd name="connsiteY130" fmla="*/ 6361112 h 6858000"/>
              <a:gd name="connsiteX131" fmla="*/ 4378531 w 4417162"/>
              <a:gd name="connsiteY131" fmla="*/ 6407150 h 6858000"/>
              <a:gd name="connsiteX132" fmla="*/ 4361735 w 4417162"/>
              <a:gd name="connsiteY132" fmla="*/ 6448425 h 6858000"/>
              <a:gd name="connsiteX133" fmla="*/ 4343260 w 4417162"/>
              <a:gd name="connsiteY133" fmla="*/ 6488112 h 6858000"/>
              <a:gd name="connsiteX134" fmla="*/ 4324784 w 4417162"/>
              <a:gd name="connsiteY134" fmla="*/ 6523037 h 6858000"/>
              <a:gd name="connsiteX135" fmla="*/ 4304629 w 4417162"/>
              <a:gd name="connsiteY135" fmla="*/ 6561137 h 6858000"/>
              <a:gd name="connsiteX136" fmla="*/ 4284474 w 4417162"/>
              <a:gd name="connsiteY136" fmla="*/ 6597650 h 6858000"/>
              <a:gd name="connsiteX137" fmla="*/ 4267678 w 4417162"/>
              <a:gd name="connsiteY137" fmla="*/ 6640512 h 6858000"/>
              <a:gd name="connsiteX138" fmla="*/ 4250882 w 4417162"/>
              <a:gd name="connsiteY138" fmla="*/ 6683375 h 6858000"/>
              <a:gd name="connsiteX139" fmla="*/ 4240804 w 4417162"/>
              <a:gd name="connsiteY139" fmla="*/ 6735762 h 6858000"/>
              <a:gd name="connsiteX140" fmla="*/ 4232407 w 4417162"/>
              <a:gd name="connsiteY140" fmla="*/ 6791325 h 6858000"/>
              <a:gd name="connsiteX141" fmla="*/ 4227367 w 4417162"/>
              <a:gd name="connsiteY141" fmla="*/ 6858000 h 6858000"/>
              <a:gd name="connsiteX142" fmla="*/ 2310062 w 4417162"/>
              <a:gd name="connsiteY142" fmla="*/ 6858000 h 6858000"/>
              <a:gd name="connsiteX143" fmla="*/ 144378 w 4417162"/>
              <a:gd name="connsiteY143" fmla="*/ 6858000 h 6858000"/>
              <a:gd name="connsiteX144" fmla="*/ 0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0" y="0"/>
                </a:moveTo>
                <a:lnTo>
                  <a:pt x="144378" y="0"/>
                </a:lnTo>
                <a:lnTo>
                  <a:pt x="2310062" y="0"/>
                </a:lnTo>
                <a:lnTo>
                  <a:pt x="4227367" y="0"/>
                </a:lnTo>
                <a:lnTo>
                  <a:pt x="4232407" y="66675"/>
                </a:lnTo>
                <a:lnTo>
                  <a:pt x="4240804" y="122237"/>
                </a:lnTo>
                <a:lnTo>
                  <a:pt x="4250882" y="174625"/>
                </a:lnTo>
                <a:lnTo>
                  <a:pt x="4267678" y="217487"/>
                </a:lnTo>
                <a:lnTo>
                  <a:pt x="4284474" y="260350"/>
                </a:lnTo>
                <a:lnTo>
                  <a:pt x="4304629" y="296862"/>
                </a:lnTo>
                <a:lnTo>
                  <a:pt x="4324784" y="334962"/>
                </a:lnTo>
                <a:lnTo>
                  <a:pt x="4343260" y="369887"/>
                </a:lnTo>
                <a:lnTo>
                  <a:pt x="4361735" y="409575"/>
                </a:lnTo>
                <a:lnTo>
                  <a:pt x="4378531" y="450850"/>
                </a:lnTo>
                <a:lnTo>
                  <a:pt x="4393648" y="496887"/>
                </a:lnTo>
                <a:lnTo>
                  <a:pt x="4405405" y="546100"/>
                </a:lnTo>
                <a:lnTo>
                  <a:pt x="4413803" y="606425"/>
                </a:lnTo>
                <a:lnTo>
                  <a:pt x="4417162" y="673100"/>
                </a:lnTo>
                <a:lnTo>
                  <a:pt x="4413803" y="744537"/>
                </a:lnTo>
                <a:lnTo>
                  <a:pt x="4405405" y="801687"/>
                </a:lnTo>
                <a:lnTo>
                  <a:pt x="4393648" y="854075"/>
                </a:lnTo>
                <a:lnTo>
                  <a:pt x="4378531" y="901700"/>
                </a:lnTo>
                <a:lnTo>
                  <a:pt x="4361735" y="942975"/>
                </a:lnTo>
                <a:lnTo>
                  <a:pt x="4341580" y="981075"/>
                </a:lnTo>
                <a:lnTo>
                  <a:pt x="4321425" y="1017587"/>
                </a:lnTo>
                <a:lnTo>
                  <a:pt x="4301270" y="1055687"/>
                </a:lnTo>
                <a:lnTo>
                  <a:pt x="4282794" y="1095375"/>
                </a:lnTo>
                <a:lnTo>
                  <a:pt x="4264318" y="1136650"/>
                </a:lnTo>
                <a:lnTo>
                  <a:pt x="4249203" y="1182687"/>
                </a:lnTo>
                <a:lnTo>
                  <a:pt x="4239125" y="1235075"/>
                </a:lnTo>
                <a:lnTo>
                  <a:pt x="4229047" y="1295400"/>
                </a:lnTo>
                <a:lnTo>
                  <a:pt x="4227367" y="1363662"/>
                </a:lnTo>
                <a:lnTo>
                  <a:pt x="4229047" y="1431925"/>
                </a:lnTo>
                <a:lnTo>
                  <a:pt x="4239125" y="1492250"/>
                </a:lnTo>
                <a:lnTo>
                  <a:pt x="4249203" y="1544637"/>
                </a:lnTo>
                <a:lnTo>
                  <a:pt x="4264318" y="1589087"/>
                </a:lnTo>
                <a:lnTo>
                  <a:pt x="4282794" y="1631950"/>
                </a:lnTo>
                <a:lnTo>
                  <a:pt x="4301270" y="1671637"/>
                </a:lnTo>
                <a:lnTo>
                  <a:pt x="4321425" y="1708150"/>
                </a:lnTo>
                <a:lnTo>
                  <a:pt x="4341580" y="1743075"/>
                </a:lnTo>
                <a:lnTo>
                  <a:pt x="4361735" y="1782762"/>
                </a:lnTo>
                <a:lnTo>
                  <a:pt x="4378531" y="1824037"/>
                </a:lnTo>
                <a:lnTo>
                  <a:pt x="4393648" y="1870075"/>
                </a:lnTo>
                <a:lnTo>
                  <a:pt x="4405405" y="1922462"/>
                </a:lnTo>
                <a:lnTo>
                  <a:pt x="4413803" y="1982787"/>
                </a:lnTo>
                <a:lnTo>
                  <a:pt x="4417162" y="2051050"/>
                </a:lnTo>
                <a:lnTo>
                  <a:pt x="4413803" y="2119312"/>
                </a:lnTo>
                <a:lnTo>
                  <a:pt x="4405405" y="2179637"/>
                </a:lnTo>
                <a:lnTo>
                  <a:pt x="4393648" y="2232025"/>
                </a:lnTo>
                <a:lnTo>
                  <a:pt x="4378531" y="2278062"/>
                </a:lnTo>
                <a:lnTo>
                  <a:pt x="4361735" y="2319337"/>
                </a:lnTo>
                <a:lnTo>
                  <a:pt x="4341580" y="2359025"/>
                </a:lnTo>
                <a:lnTo>
                  <a:pt x="4321425" y="2395537"/>
                </a:lnTo>
                <a:lnTo>
                  <a:pt x="4301270" y="2433637"/>
                </a:lnTo>
                <a:lnTo>
                  <a:pt x="4282794" y="2471737"/>
                </a:lnTo>
                <a:lnTo>
                  <a:pt x="4264318" y="2513012"/>
                </a:lnTo>
                <a:lnTo>
                  <a:pt x="4249203" y="2560637"/>
                </a:lnTo>
                <a:lnTo>
                  <a:pt x="4239125" y="2613025"/>
                </a:lnTo>
                <a:lnTo>
                  <a:pt x="4229047" y="2671762"/>
                </a:lnTo>
                <a:lnTo>
                  <a:pt x="4227367" y="2741612"/>
                </a:lnTo>
                <a:lnTo>
                  <a:pt x="4229047" y="2809875"/>
                </a:lnTo>
                <a:lnTo>
                  <a:pt x="4239125" y="2868612"/>
                </a:lnTo>
                <a:lnTo>
                  <a:pt x="4249203" y="2922587"/>
                </a:lnTo>
                <a:lnTo>
                  <a:pt x="4264318" y="2967037"/>
                </a:lnTo>
                <a:lnTo>
                  <a:pt x="4282794" y="3009900"/>
                </a:lnTo>
                <a:lnTo>
                  <a:pt x="4301270" y="3046412"/>
                </a:lnTo>
                <a:lnTo>
                  <a:pt x="4321425" y="3084512"/>
                </a:lnTo>
                <a:lnTo>
                  <a:pt x="4341580" y="3121025"/>
                </a:lnTo>
                <a:lnTo>
                  <a:pt x="4361735" y="3160712"/>
                </a:lnTo>
                <a:lnTo>
                  <a:pt x="4378531" y="3201987"/>
                </a:lnTo>
                <a:lnTo>
                  <a:pt x="4393648" y="3248025"/>
                </a:lnTo>
                <a:lnTo>
                  <a:pt x="4405405" y="3300412"/>
                </a:lnTo>
                <a:lnTo>
                  <a:pt x="4413803" y="3360737"/>
                </a:lnTo>
                <a:lnTo>
                  <a:pt x="4417162" y="3427412"/>
                </a:lnTo>
                <a:lnTo>
                  <a:pt x="4413803" y="3497262"/>
                </a:lnTo>
                <a:lnTo>
                  <a:pt x="4405405" y="3557587"/>
                </a:lnTo>
                <a:lnTo>
                  <a:pt x="4393648" y="3609975"/>
                </a:lnTo>
                <a:lnTo>
                  <a:pt x="4378531" y="3656012"/>
                </a:lnTo>
                <a:lnTo>
                  <a:pt x="4361735" y="3697287"/>
                </a:lnTo>
                <a:lnTo>
                  <a:pt x="4341580" y="3736975"/>
                </a:lnTo>
                <a:lnTo>
                  <a:pt x="4301270" y="3811587"/>
                </a:lnTo>
                <a:lnTo>
                  <a:pt x="4282794" y="3848100"/>
                </a:lnTo>
                <a:lnTo>
                  <a:pt x="4264318" y="3890962"/>
                </a:lnTo>
                <a:lnTo>
                  <a:pt x="4249203" y="3935412"/>
                </a:lnTo>
                <a:lnTo>
                  <a:pt x="4239125" y="3987800"/>
                </a:lnTo>
                <a:lnTo>
                  <a:pt x="4229047" y="4048125"/>
                </a:lnTo>
                <a:lnTo>
                  <a:pt x="4227367" y="4116387"/>
                </a:lnTo>
                <a:lnTo>
                  <a:pt x="4229047" y="4186237"/>
                </a:lnTo>
                <a:lnTo>
                  <a:pt x="4239125" y="4244975"/>
                </a:lnTo>
                <a:lnTo>
                  <a:pt x="4249203" y="4297362"/>
                </a:lnTo>
                <a:lnTo>
                  <a:pt x="4264318" y="4343400"/>
                </a:lnTo>
                <a:lnTo>
                  <a:pt x="4282794" y="4386262"/>
                </a:lnTo>
                <a:lnTo>
                  <a:pt x="4301270" y="4424362"/>
                </a:lnTo>
                <a:lnTo>
                  <a:pt x="4341580" y="4498975"/>
                </a:lnTo>
                <a:lnTo>
                  <a:pt x="4361735" y="4537075"/>
                </a:lnTo>
                <a:lnTo>
                  <a:pt x="4378531" y="4579937"/>
                </a:lnTo>
                <a:lnTo>
                  <a:pt x="4393648" y="4625975"/>
                </a:lnTo>
                <a:lnTo>
                  <a:pt x="4405405" y="4678362"/>
                </a:lnTo>
                <a:lnTo>
                  <a:pt x="4413803" y="4738687"/>
                </a:lnTo>
                <a:lnTo>
                  <a:pt x="4417162" y="4806950"/>
                </a:lnTo>
                <a:lnTo>
                  <a:pt x="4413803" y="4875212"/>
                </a:lnTo>
                <a:lnTo>
                  <a:pt x="4405405" y="4935537"/>
                </a:lnTo>
                <a:lnTo>
                  <a:pt x="4393648" y="4987925"/>
                </a:lnTo>
                <a:lnTo>
                  <a:pt x="4378531" y="5033962"/>
                </a:lnTo>
                <a:lnTo>
                  <a:pt x="4361735" y="5075237"/>
                </a:lnTo>
                <a:lnTo>
                  <a:pt x="4341580" y="5114925"/>
                </a:lnTo>
                <a:lnTo>
                  <a:pt x="4321425" y="5149850"/>
                </a:lnTo>
                <a:lnTo>
                  <a:pt x="4301270" y="5186362"/>
                </a:lnTo>
                <a:lnTo>
                  <a:pt x="4282794" y="5226050"/>
                </a:lnTo>
                <a:lnTo>
                  <a:pt x="4264318" y="5268912"/>
                </a:lnTo>
                <a:lnTo>
                  <a:pt x="4249203" y="5313362"/>
                </a:lnTo>
                <a:lnTo>
                  <a:pt x="4239125" y="5365750"/>
                </a:lnTo>
                <a:lnTo>
                  <a:pt x="4229047" y="5426075"/>
                </a:lnTo>
                <a:lnTo>
                  <a:pt x="4227367" y="5494337"/>
                </a:lnTo>
                <a:lnTo>
                  <a:pt x="4229047" y="5562600"/>
                </a:lnTo>
                <a:lnTo>
                  <a:pt x="4239125" y="5622925"/>
                </a:lnTo>
                <a:lnTo>
                  <a:pt x="4249203" y="5675312"/>
                </a:lnTo>
                <a:lnTo>
                  <a:pt x="4264318" y="5721350"/>
                </a:lnTo>
                <a:lnTo>
                  <a:pt x="4282794" y="5762625"/>
                </a:lnTo>
                <a:lnTo>
                  <a:pt x="4301270" y="5802312"/>
                </a:lnTo>
                <a:lnTo>
                  <a:pt x="4321425" y="5840412"/>
                </a:lnTo>
                <a:lnTo>
                  <a:pt x="4341580" y="5876925"/>
                </a:lnTo>
                <a:lnTo>
                  <a:pt x="4361735" y="5915025"/>
                </a:lnTo>
                <a:lnTo>
                  <a:pt x="4378531" y="5956300"/>
                </a:lnTo>
                <a:lnTo>
                  <a:pt x="4393648" y="6003925"/>
                </a:lnTo>
                <a:lnTo>
                  <a:pt x="4405405" y="6056312"/>
                </a:lnTo>
                <a:lnTo>
                  <a:pt x="4413803" y="6113462"/>
                </a:lnTo>
                <a:lnTo>
                  <a:pt x="4417162" y="6183312"/>
                </a:lnTo>
                <a:lnTo>
                  <a:pt x="4413803" y="6251575"/>
                </a:lnTo>
                <a:lnTo>
                  <a:pt x="4405405" y="6311900"/>
                </a:lnTo>
                <a:lnTo>
                  <a:pt x="4393648" y="6361112"/>
                </a:lnTo>
                <a:lnTo>
                  <a:pt x="4378531" y="6407150"/>
                </a:lnTo>
                <a:lnTo>
                  <a:pt x="4361735" y="6448425"/>
                </a:lnTo>
                <a:lnTo>
                  <a:pt x="4343260" y="6488112"/>
                </a:lnTo>
                <a:lnTo>
                  <a:pt x="4324784" y="6523037"/>
                </a:lnTo>
                <a:lnTo>
                  <a:pt x="4304629" y="6561137"/>
                </a:lnTo>
                <a:lnTo>
                  <a:pt x="4284474" y="6597650"/>
                </a:lnTo>
                <a:lnTo>
                  <a:pt x="4267678" y="6640512"/>
                </a:lnTo>
                <a:lnTo>
                  <a:pt x="4250882" y="6683375"/>
                </a:lnTo>
                <a:lnTo>
                  <a:pt x="4240804" y="6735762"/>
                </a:lnTo>
                <a:lnTo>
                  <a:pt x="4232407" y="6791325"/>
                </a:lnTo>
                <a:lnTo>
                  <a:pt x="4227367" y="6858000"/>
                </a:lnTo>
                <a:lnTo>
                  <a:pt x="2310062" y="6858000"/>
                </a:lnTo>
                <a:lnTo>
                  <a:pt x="144378" y="6858000"/>
                </a:lnTo>
                <a:lnTo>
                  <a:pt x="0" y="6858000"/>
                </a:lnTo>
                <a:close/>
              </a:path>
            </a:pathLst>
          </a:custGeom>
          <a:solidFill>
            <a:srgbClr val="FFFFFF"/>
          </a:solidFill>
          <a:ln w="0">
            <a:noFill/>
            <a:prstDash val="solid"/>
            <a:round/>
            <a:headEnd/>
            <a:tailEnd/>
          </a:ln>
        </p:spPr>
      </p:sp>
      <p:grpSp>
        <p:nvGrpSpPr>
          <p:cNvPr id="14" name="Group 13">
            <a:extLst>
              <a:ext uri="{FF2B5EF4-FFF2-40B4-BE49-F238E27FC236}">
                <a16:creationId xmlns:a16="http://schemas.microsoft.com/office/drawing/2014/main" id="{1D015EAF-FDA0-4A49-B71D-F0521EA99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4272784" cy="6858000"/>
            <a:chOff x="0" y="2006221"/>
            <a:chExt cx="4272784" cy="6858000"/>
          </a:xfrm>
        </p:grpSpPr>
        <p:sp useBgFill="1">
          <p:nvSpPr>
            <p:cNvPr id="15" name="Freeform: Shape 14">
              <a:extLst>
                <a:ext uri="{FF2B5EF4-FFF2-40B4-BE49-F238E27FC236}">
                  <a16:creationId xmlns:a16="http://schemas.microsoft.com/office/drawing/2014/main" id="{0047FB3A-C0F9-4DD9-A4E0-B203F96AA2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ltGray">
            <a:xfrm>
              <a:off x="0" y="2006221"/>
              <a:ext cx="4272784" cy="6858000"/>
            </a:xfrm>
            <a:custGeom>
              <a:avLst/>
              <a:gdLst>
                <a:gd name="connsiteX0" fmla="*/ 0 w 4272784"/>
                <a:gd name="connsiteY0" fmla="*/ 0 h 6858000"/>
                <a:gd name="connsiteX1" fmla="*/ 4082989 w 4272784"/>
                <a:gd name="connsiteY1" fmla="*/ 0 h 6858000"/>
                <a:gd name="connsiteX2" fmla="*/ 4088029 w 4272784"/>
                <a:gd name="connsiteY2" fmla="*/ 66675 h 6858000"/>
                <a:gd name="connsiteX3" fmla="*/ 4096426 w 4272784"/>
                <a:gd name="connsiteY3" fmla="*/ 122237 h 6858000"/>
                <a:gd name="connsiteX4" fmla="*/ 4106504 w 4272784"/>
                <a:gd name="connsiteY4" fmla="*/ 174625 h 6858000"/>
                <a:gd name="connsiteX5" fmla="*/ 4123300 w 4272784"/>
                <a:gd name="connsiteY5" fmla="*/ 217487 h 6858000"/>
                <a:gd name="connsiteX6" fmla="*/ 4140096 w 4272784"/>
                <a:gd name="connsiteY6" fmla="*/ 260350 h 6858000"/>
                <a:gd name="connsiteX7" fmla="*/ 4160251 w 4272784"/>
                <a:gd name="connsiteY7" fmla="*/ 296862 h 6858000"/>
                <a:gd name="connsiteX8" fmla="*/ 4180406 w 4272784"/>
                <a:gd name="connsiteY8" fmla="*/ 334962 h 6858000"/>
                <a:gd name="connsiteX9" fmla="*/ 4198882 w 4272784"/>
                <a:gd name="connsiteY9" fmla="*/ 369887 h 6858000"/>
                <a:gd name="connsiteX10" fmla="*/ 4217357 w 4272784"/>
                <a:gd name="connsiteY10" fmla="*/ 409575 h 6858000"/>
                <a:gd name="connsiteX11" fmla="*/ 4234153 w 4272784"/>
                <a:gd name="connsiteY11" fmla="*/ 450850 h 6858000"/>
                <a:gd name="connsiteX12" fmla="*/ 4249270 w 4272784"/>
                <a:gd name="connsiteY12" fmla="*/ 496887 h 6858000"/>
                <a:gd name="connsiteX13" fmla="*/ 4261027 w 4272784"/>
                <a:gd name="connsiteY13" fmla="*/ 546100 h 6858000"/>
                <a:gd name="connsiteX14" fmla="*/ 4269425 w 4272784"/>
                <a:gd name="connsiteY14" fmla="*/ 606425 h 6858000"/>
                <a:gd name="connsiteX15" fmla="*/ 4272784 w 4272784"/>
                <a:gd name="connsiteY15" fmla="*/ 673100 h 6858000"/>
                <a:gd name="connsiteX16" fmla="*/ 4269425 w 4272784"/>
                <a:gd name="connsiteY16" fmla="*/ 744537 h 6858000"/>
                <a:gd name="connsiteX17" fmla="*/ 4261027 w 4272784"/>
                <a:gd name="connsiteY17" fmla="*/ 801687 h 6858000"/>
                <a:gd name="connsiteX18" fmla="*/ 4249270 w 4272784"/>
                <a:gd name="connsiteY18" fmla="*/ 854075 h 6858000"/>
                <a:gd name="connsiteX19" fmla="*/ 4234153 w 4272784"/>
                <a:gd name="connsiteY19" fmla="*/ 901700 h 6858000"/>
                <a:gd name="connsiteX20" fmla="*/ 4217357 w 4272784"/>
                <a:gd name="connsiteY20" fmla="*/ 942975 h 6858000"/>
                <a:gd name="connsiteX21" fmla="*/ 4197202 w 4272784"/>
                <a:gd name="connsiteY21" fmla="*/ 981075 h 6858000"/>
                <a:gd name="connsiteX22" fmla="*/ 4177047 w 4272784"/>
                <a:gd name="connsiteY22" fmla="*/ 1017587 h 6858000"/>
                <a:gd name="connsiteX23" fmla="*/ 4156892 w 4272784"/>
                <a:gd name="connsiteY23" fmla="*/ 1055687 h 6858000"/>
                <a:gd name="connsiteX24" fmla="*/ 4138416 w 4272784"/>
                <a:gd name="connsiteY24" fmla="*/ 1095375 h 6858000"/>
                <a:gd name="connsiteX25" fmla="*/ 4119940 w 4272784"/>
                <a:gd name="connsiteY25" fmla="*/ 1136650 h 6858000"/>
                <a:gd name="connsiteX26" fmla="*/ 4104825 w 4272784"/>
                <a:gd name="connsiteY26" fmla="*/ 1182687 h 6858000"/>
                <a:gd name="connsiteX27" fmla="*/ 4094747 w 4272784"/>
                <a:gd name="connsiteY27" fmla="*/ 1235075 h 6858000"/>
                <a:gd name="connsiteX28" fmla="*/ 4084669 w 4272784"/>
                <a:gd name="connsiteY28" fmla="*/ 1295400 h 6858000"/>
                <a:gd name="connsiteX29" fmla="*/ 4082989 w 4272784"/>
                <a:gd name="connsiteY29" fmla="*/ 1363662 h 6858000"/>
                <a:gd name="connsiteX30" fmla="*/ 4084669 w 4272784"/>
                <a:gd name="connsiteY30" fmla="*/ 1431925 h 6858000"/>
                <a:gd name="connsiteX31" fmla="*/ 4094747 w 4272784"/>
                <a:gd name="connsiteY31" fmla="*/ 1492250 h 6858000"/>
                <a:gd name="connsiteX32" fmla="*/ 4104825 w 4272784"/>
                <a:gd name="connsiteY32" fmla="*/ 1544637 h 6858000"/>
                <a:gd name="connsiteX33" fmla="*/ 4119940 w 4272784"/>
                <a:gd name="connsiteY33" fmla="*/ 1589087 h 6858000"/>
                <a:gd name="connsiteX34" fmla="*/ 4138416 w 4272784"/>
                <a:gd name="connsiteY34" fmla="*/ 1631950 h 6858000"/>
                <a:gd name="connsiteX35" fmla="*/ 4156892 w 4272784"/>
                <a:gd name="connsiteY35" fmla="*/ 1671637 h 6858000"/>
                <a:gd name="connsiteX36" fmla="*/ 4177047 w 4272784"/>
                <a:gd name="connsiteY36" fmla="*/ 1708150 h 6858000"/>
                <a:gd name="connsiteX37" fmla="*/ 4197202 w 4272784"/>
                <a:gd name="connsiteY37" fmla="*/ 1743075 h 6858000"/>
                <a:gd name="connsiteX38" fmla="*/ 4217357 w 4272784"/>
                <a:gd name="connsiteY38" fmla="*/ 1782762 h 6858000"/>
                <a:gd name="connsiteX39" fmla="*/ 4234153 w 4272784"/>
                <a:gd name="connsiteY39" fmla="*/ 1824037 h 6858000"/>
                <a:gd name="connsiteX40" fmla="*/ 4249270 w 4272784"/>
                <a:gd name="connsiteY40" fmla="*/ 1870075 h 6858000"/>
                <a:gd name="connsiteX41" fmla="*/ 4261027 w 4272784"/>
                <a:gd name="connsiteY41" fmla="*/ 1922462 h 6858000"/>
                <a:gd name="connsiteX42" fmla="*/ 4269425 w 4272784"/>
                <a:gd name="connsiteY42" fmla="*/ 1982787 h 6858000"/>
                <a:gd name="connsiteX43" fmla="*/ 4272784 w 4272784"/>
                <a:gd name="connsiteY43" fmla="*/ 2051050 h 6858000"/>
                <a:gd name="connsiteX44" fmla="*/ 4269425 w 4272784"/>
                <a:gd name="connsiteY44" fmla="*/ 2119312 h 6858000"/>
                <a:gd name="connsiteX45" fmla="*/ 4261027 w 4272784"/>
                <a:gd name="connsiteY45" fmla="*/ 2179637 h 6858000"/>
                <a:gd name="connsiteX46" fmla="*/ 4249270 w 4272784"/>
                <a:gd name="connsiteY46" fmla="*/ 2232025 h 6858000"/>
                <a:gd name="connsiteX47" fmla="*/ 4234153 w 4272784"/>
                <a:gd name="connsiteY47" fmla="*/ 2278062 h 6858000"/>
                <a:gd name="connsiteX48" fmla="*/ 4217357 w 4272784"/>
                <a:gd name="connsiteY48" fmla="*/ 2319337 h 6858000"/>
                <a:gd name="connsiteX49" fmla="*/ 4197202 w 4272784"/>
                <a:gd name="connsiteY49" fmla="*/ 2359025 h 6858000"/>
                <a:gd name="connsiteX50" fmla="*/ 4177047 w 4272784"/>
                <a:gd name="connsiteY50" fmla="*/ 2395537 h 6858000"/>
                <a:gd name="connsiteX51" fmla="*/ 4156892 w 4272784"/>
                <a:gd name="connsiteY51" fmla="*/ 2433637 h 6858000"/>
                <a:gd name="connsiteX52" fmla="*/ 4138416 w 4272784"/>
                <a:gd name="connsiteY52" fmla="*/ 2471737 h 6858000"/>
                <a:gd name="connsiteX53" fmla="*/ 4119940 w 4272784"/>
                <a:gd name="connsiteY53" fmla="*/ 2513012 h 6858000"/>
                <a:gd name="connsiteX54" fmla="*/ 4104825 w 4272784"/>
                <a:gd name="connsiteY54" fmla="*/ 2560637 h 6858000"/>
                <a:gd name="connsiteX55" fmla="*/ 4094747 w 4272784"/>
                <a:gd name="connsiteY55" fmla="*/ 2613025 h 6858000"/>
                <a:gd name="connsiteX56" fmla="*/ 4084669 w 4272784"/>
                <a:gd name="connsiteY56" fmla="*/ 2671762 h 6858000"/>
                <a:gd name="connsiteX57" fmla="*/ 4082989 w 4272784"/>
                <a:gd name="connsiteY57" fmla="*/ 2741612 h 6858000"/>
                <a:gd name="connsiteX58" fmla="*/ 4084669 w 4272784"/>
                <a:gd name="connsiteY58" fmla="*/ 2809875 h 6858000"/>
                <a:gd name="connsiteX59" fmla="*/ 4094747 w 4272784"/>
                <a:gd name="connsiteY59" fmla="*/ 2868612 h 6858000"/>
                <a:gd name="connsiteX60" fmla="*/ 4104825 w 4272784"/>
                <a:gd name="connsiteY60" fmla="*/ 2922587 h 6858000"/>
                <a:gd name="connsiteX61" fmla="*/ 4119940 w 4272784"/>
                <a:gd name="connsiteY61" fmla="*/ 2967037 h 6858000"/>
                <a:gd name="connsiteX62" fmla="*/ 4138416 w 4272784"/>
                <a:gd name="connsiteY62" fmla="*/ 3009900 h 6858000"/>
                <a:gd name="connsiteX63" fmla="*/ 4156892 w 4272784"/>
                <a:gd name="connsiteY63" fmla="*/ 3046412 h 6858000"/>
                <a:gd name="connsiteX64" fmla="*/ 4177047 w 4272784"/>
                <a:gd name="connsiteY64" fmla="*/ 3084512 h 6858000"/>
                <a:gd name="connsiteX65" fmla="*/ 4197202 w 4272784"/>
                <a:gd name="connsiteY65" fmla="*/ 3121025 h 6858000"/>
                <a:gd name="connsiteX66" fmla="*/ 4217357 w 4272784"/>
                <a:gd name="connsiteY66" fmla="*/ 3160712 h 6858000"/>
                <a:gd name="connsiteX67" fmla="*/ 4234153 w 4272784"/>
                <a:gd name="connsiteY67" fmla="*/ 3201987 h 6858000"/>
                <a:gd name="connsiteX68" fmla="*/ 4249270 w 4272784"/>
                <a:gd name="connsiteY68" fmla="*/ 3248025 h 6858000"/>
                <a:gd name="connsiteX69" fmla="*/ 4261027 w 4272784"/>
                <a:gd name="connsiteY69" fmla="*/ 3300412 h 6858000"/>
                <a:gd name="connsiteX70" fmla="*/ 4269425 w 4272784"/>
                <a:gd name="connsiteY70" fmla="*/ 3360737 h 6858000"/>
                <a:gd name="connsiteX71" fmla="*/ 4272784 w 4272784"/>
                <a:gd name="connsiteY71" fmla="*/ 3427412 h 6858000"/>
                <a:gd name="connsiteX72" fmla="*/ 4269425 w 4272784"/>
                <a:gd name="connsiteY72" fmla="*/ 3497262 h 6858000"/>
                <a:gd name="connsiteX73" fmla="*/ 4261027 w 4272784"/>
                <a:gd name="connsiteY73" fmla="*/ 3557587 h 6858000"/>
                <a:gd name="connsiteX74" fmla="*/ 4249270 w 4272784"/>
                <a:gd name="connsiteY74" fmla="*/ 3609975 h 6858000"/>
                <a:gd name="connsiteX75" fmla="*/ 4234153 w 4272784"/>
                <a:gd name="connsiteY75" fmla="*/ 3656012 h 6858000"/>
                <a:gd name="connsiteX76" fmla="*/ 4217357 w 4272784"/>
                <a:gd name="connsiteY76" fmla="*/ 3697287 h 6858000"/>
                <a:gd name="connsiteX77" fmla="*/ 4197202 w 4272784"/>
                <a:gd name="connsiteY77" fmla="*/ 3736975 h 6858000"/>
                <a:gd name="connsiteX78" fmla="*/ 4156892 w 4272784"/>
                <a:gd name="connsiteY78" fmla="*/ 3811587 h 6858000"/>
                <a:gd name="connsiteX79" fmla="*/ 4138416 w 4272784"/>
                <a:gd name="connsiteY79" fmla="*/ 3848100 h 6858000"/>
                <a:gd name="connsiteX80" fmla="*/ 4119940 w 4272784"/>
                <a:gd name="connsiteY80" fmla="*/ 3890962 h 6858000"/>
                <a:gd name="connsiteX81" fmla="*/ 4104825 w 4272784"/>
                <a:gd name="connsiteY81" fmla="*/ 3935412 h 6858000"/>
                <a:gd name="connsiteX82" fmla="*/ 4094747 w 4272784"/>
                <a:gd name="connsiteY82" fmla="*/ 3987800 h 6858000"/>
                <a:gd name="connsiteX83" fmla="*/ 4084669 w 4272784"/>
                <a:gd name="connsiteY83" fmla="*/ 4048125 h 6858000"/>
                <a:gd name="connsiteX84" fmla="*/ 4082989 w 4272784"/>
                <a:gd name="connsiteY84" fmla="*/ 4116387 h 6858000"/>
                <a:gd name="connsiteX85" fmla="*/ 4084669 w 4272784"/>
                <a:gd name="connsiteY85" fmla="*/ 4186237 h 6858000"/>
                <a:gd name="connsiteX86" fmla="*/ 4094747 w 4272784"/>
                <a:gd name="connsiteY86" fmla="*/ 4244975 h 6858000"/>
                <a:gd name="connsiteX87" fmla="*/ 4104825 w 4272784"/>
                <a:gd name="connsiteY87" fmla="*/ 4297362 h 6858000"/>
                <a:gd name="connsiteX88" fmla="*/ 4119940 w 4272784"/>
                <a:gd name="connsiteY88" fmla="*/ 4343400 h 6858000"/>
                <a:gd name="connsiteX89" fmla="*/ 4138416 w 4272784"/>
                <a:gd name="connsiteY89" fmla="*/ 4386262 h 6858000"/>
                <a:gd name="connsiteX90" fmla="*/ 4156892 w 4272784"/>
                <a:gd name="connsiteY90" fmla="*/ 4424362 h 6858000"/>
                <a:gd name="connsiteX91" fmla="*/ 4197202 w 4272784"/>
                <a:gd name="connsiteY91" fmla="*/ 4498975 h 6858000"/>
                <a:gd name="connsiteX92" fmla="*/ 4217357 w 4272784"/>
                <a:gd name="connsiteY92" fmla="*/ 4537075 h 6858000"/>
                <a:gd name="connsiteX93" fmla="*/ 4234153 w 4272784"/>
                <a:gd name="connsiteY93" fmla="*/ 4579937 h 6858000"/>
                <a:gd name="connsiteX94" fmla="*/ 4249270 w 4272784"/>
                <a:gd name="connsiteY94" fmla="*/ 4625975 h 6858000"/>
                <a:gd name="connsiteX95" fmla="*/ 4261027 w 4272784"/>
                <a:gd name="connsiteY95" fmla="*/ 4678362 h 6858000"/>
                <a:gd name="connsiteX96" fmla="*/ 4269425 w 4272784"/>
                <a:gd name="connsiteY96" fmla="*/ 4738687 h 6858000"/>
                <a:gd name="connsiteX97" fmla="*/ 4272784 w 4272784"/>
                <a:gd name="connsiteY97" fmla="*/ 4806950 h 6858000"/>
                <a:gd name="connsiteX98" fmla="*/ 4269425 w 4272784"/>
                <a:gd name="connsiteY98" fmla="*/ 4875212 h 6858000"/>
                <a:gd name="connsiteX99" fmla="*/ 4261027 w 4272784"/>
                <a:gd name="connsiteY99" fmla="*/ 4935537 h 6858000"/>
                <a:gd name="connsiteX100" fmla="*/ 4249270 w 4272784"/>
                <a:gd name="connsiteY100" fmla="*/ 4987925 h 6858000"/>
                <a:gd name="connsiteX101" fmla="*/ 4234153 w 4272784"/>
                <a:gd name="connsiteY101" fmla="*/ 5033962 h 6858000"/>
                <a:gd name="connsiteX102" fmla="*/ 4217357 w 4272784"/>
                <a:gd name="connsiteY102" fmla="*/ 5075237 h 6858000"/>
                <a:gd name="connsiteX103" fmla="*/ 4197202 w 4272784"/>
                <a:gd name="connsiteY103" fmla="*/ 5114925 h 6858000"/>
                <a:gd name="connsiteX104" fmla="*/ 4177047 w 4272784"/>
                <a:gd name="connsiteY104" fmla="*/ 5149850 h 6858000"/>
                <a:gd name="connsiteX105" fmla="*/ 4156892 w 4272784"/>
                <a:gd name="connsiteY105" fmla="*/ 5186362 h 6858000"/>
                <a:gd name="connsiteX106" fmla="*/ 4138416 w 4272784"/>
                <a:gd name="connsiteY106" fmla="*/ 5226050 h 6858000"/>
                <a:gd name="connsiteX107" fmla="*/ 4119940 w 4272784"/>
                <a:gd name="connsiteY107" fmla="*/ 5268912 h 6858000"/>
                <a:gd name="connsiteX108" fmla="*/ 4104825 w 4272784"/>
                <a:gd name="connsiteY108" fmla="*/ 5313362 h 6858000"/>
                <a:gd name="connsiteX109" fmla="*/ 4094747 w 4272784"/>
                <a:gd name="connsiteY109" fmla="*/ 5365750 h 6858000"/>
                <a:gd name="connsiteX110" fmla="*/ 4084669 w 4272784"/>
                <a:gd name="connsiteY110" fmla="*/ 5426075 h 6858000"/>
                <a:gd name="connsiteX111" fmla="*/ 4082989 w 4272784"/>
                <a:gd name="connsiteY111" fmla="*/ 5494337 h 6858000"/>
                <a:gd name="connsiteX112" fmla="*/ 4084669 w 4272784"/>
                <a:gd name="connsiteY112" fmla="*/ 5562600 h 6858000"/>
                <a:gd name="connsiteX113" fmla="*/ 4094747 w 4272784"/>
                <a:gd name="connsiteY113" fmla="*/ 5622925 h 6858000"/>
                <a:gd name="connsiteX114" fmla="*/ 4104825 w 4272784"/>
                <a:gd name="connsiteY114" fmla="*/ 5675312 h 6858000"/>
                <a:gd name="connsiteX115" fmla="*/ 4119940 w 4272784"/>
                <a:gd name="connsiteY115" fmla="*/ 5721350 h 6858000"/>
                <a:gd name="connsiteX116" fmla="*/ 4138416 w 4272784"/>
                <a:gd name="connsiteY116" fmla="*/ 5762625 h 6858000"/>
                <a:gd name="connsiteX117" fmla="*/ 4156892 w 4272784"/>
                <a:gd name="connsiteY117" fmla="*/ 5802312 h 6858000"/>
                <a:gd name="connsiteX118" fmla="*/ 4177047 w 4272784"/>
                <a:gd name="connsiteY118" fmla="*/ 5840412 h 6858000"/>
                <a:gd name="connsiteX119" fmla="*/ 4197202 w 4272784"/>
                <a:gd name="connsiteY119" fmla="*/ 5876925 h 6858000"/>
                <a:gd name="connsiteX120" fmla="*/ 4217357 w 4272784"/>
                <a:gd name="connsiteY120" fmla="*/ 5915025 h 6858000"/>
                <a:gd name="connsiteX121" fmla="*/ 4234153 w 4272784"/>
                <a:gd name="connsiteY121" fmla="*/ 5956300 h 6858000"/>
                <a:gd name="connsiteX122" fmla="*/ 4249270 w 4272784"/>
                <a:gd name="connsiteY122" fmla="*/ 6003925 h 6858000"/>
                <a:gd name="connsiteX123" fmla="*/ 4261027 w 4272784"/>
                <a:gd name="connsiteY123" fmla="*/ 6056312 h 6858000"/>
                <a:gd name="connsiteX124" fmla="*/ 4269425 w 4272784"/>
                <a:gd name="connsiteY124" fmla="*/ 6113462 h 6858000"/>
                <a:gd name="connsiteX125" fmla="*/ 4272784 w 4272784"/>
                <a:gd name="connsiteY125" fmla="*/ 6183312 h 6858000"/>
                <a:gd name="connsiteX126" fmla="*/ 4269425 w 4272784"/>
                <a:gd name="connsiteY126" fmla="*/ 6251575 h 6858000"/>
                <a:gd name="connsiteX127" fmla="*/ 4261027 w 4272784"/>
                <a:gd name="connsiteY127" fmla="*/ 6311900 h 6858000"/>
                <a:gd name="connsiteX128" fmla="*/ 4249270 w 4272784"/>
                <a:gd name="connsiteY128" fmla="*/ 6361112 h 6858000"/>
                <a:gd name="connsiteX129" fmla="*/ 4234153 w 4272784"/>
                <a:gd name="connsiteY129" fmla="*/ 6407150 h 6858000"/>
                <a:gd name="connsiteX130" fmla="*/ 4217357 w 4272784"/>
                <a:gd name="connsiteY130" fmla="*/ 6448425 h 6858000"/>
                <a:gd name="connsiteX131" fmla="*/ 4198882 w 4272784"/>
                <a:gd name="connsiteY131" fmla="*/ 6488112 h 6858000"/>
                <a:gd name="connsiteX132" fmla="*/ 4180406 w 4272784"/>
                <a:gd name="connsiteY132" fmla="*/ 6523037 h 6858000"/>
                <a:gd name="connsiteX133" fmla="*/ 4160251 w 4272784"/>
                <a:gd name="connsiteY133" fmla="*/ 6561137 h 6858000"/>
                <a:gd name="connsiteX134" fmla="*/ 4140096 w 4272784"/>
                <a:gd name="connsiteY134" fmla="*/ 6597650 h 6858000"/>
                <a:gd name="connsiteX135" fmla="*/ 4123300 w 4272784"/>
                <a:gd name="connsiteY135" fmla="*/ 6640512 h 6858000"/>
                <a:gd name="connsiteX136" fmla="*/ 4106504 w 4272784"/>
                <a:gd name="connsiteY136" fmla="*/ 6683375 h 6858000"/>
                <a:gd name="connsiteX137" fmla="*/ 4096426 w 4272784"/>
                <a:gd name="connsiteY137" fmla="*/ 6735762 h 6858000"/>
                <a:gd name="connsiteX138" fmla="*/ 4088029 w 4272784"/>
                <a:gd name="connsiteY138" fmla="*/ 6791325 h 6858000"/>
                <a:gd name="connsiteX139" fmla="*/ 4082989 w 4272784"/>
                <a:gd name="connsiteY139" fmla="*/ 6858000 h 6858000"/>
                <a:gd name="connsiteX140" fmla="*/ 0 w 427278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272784" h="6858000">
                  <a:moveTo>
                    <a:pt x="0" y="0"/>
                  </a:moveTo>
                  <a:lnTo>
                    <a:pt x="4082989" y="0"/>
                  </a:lnTo>
                  <a:lnTo>
                    <a:pt x="4088029" y="66675"/>
                  </a:lnTo>
                  <a:lnTo>
                    <a:pt x="4096426" y="122237"/>
                  </a:lnTo>
                  <a:lnTo>
                    <a:pt x="4106504" y="174625"/>
                  </a:lnTo>
                  <a:lnTo>
                    <a:pt x="4123300" y="217487"/>
                  </a:lnTo>
                  <a:lnTo>
                    <a:pt x="4140096" y="260350"/>
                  </a:lnTo>
                  <a:lnTo>
                    <a:pt x="4160251" y="296862"/>
                  </a:lnTo>
                  <a:lnTo>
                    <a:pt x="4180406" y="334962"/>
                  </a:lnTo>
                  <a:lnTo>
                    <a:pt x="4198882" y="369887"/>
                  </a:lnTo>
                  <a:lnTo>
                    <a:pt x="4217357" y="409575"/>
                  </a:lnTo>
                  <a:lnTo>
                    <a:pt x="4234153" y="450850"/>
                  </a:lnTo>
                  <a:lnTo>
                    <a:pt x="4249270" y="496887"/>
                  </a:lnTo>
                  <a:lnTo>
                    <a:pt x="4261027" y="546100"/>
                  </a:lnTo>
                  <a:lnTo>
                    <a:pt x="4269425" y="606425"/>
                  </a:lnTo>
                  <a:lnTo>
                    <a:pt x="4272784" y="673100"/>
                  </a:lnTo>
                  <a:lnTo>
                    <a:pt x="4269425" y="744537"/>
                  </a:lnTo>
                  <a:lnTo>
                    <a:pt x="4261027" y="801687"/>
                  </a:lnTo>
                  <a:lnTo>
                    <a:pt x="4249270" y="854075"/>
                  </a:lnTo>
                  <a:lnTo>
                    <a:pt x="4234153" y="901700"/>
                  </a:lnTo>
                  <a:lnTo>
                    <a:pt x="4217357" y="942975"/>
                  </a:lnTo>
                  <a:lnTo>
                    <a:pt x="4197202" y="981075"/>
                  </a:lnTo>
                  <a:lnTo>
                    <a:pt x="4177047" y="1017587"/>
                  </a:lnTo>
                  <a:lnTo>
                    <a:pt x="4156892" y="1055687"/>
                  </a:lnTo>
                  <a:lnTo>
                    <a:pt x="4138416" y="1095375"/>
                  </a:lnTo>
                  <a:lnTo>
                    <a:pt x="4119940" y="1136650"/>
                  </a:lnTo>
                  <a:lnTo>
                    <a:pt x="4104825" y="1182687"/>
                  </a:lnTo>
                  <a:lnTo>
                    <a:pt x="4094747" y="1235075"/>
                  </a:lnTo>
                  <a:lnTo>
                    <a:pt x="4084669" y="1295400"/>
                  </a:lnTo>
                  <a:lnTo>
                    <a:pt x="4082989" y="1363662"/>
                  </a:lnTo>
                  <a:lnTo>
                    <a:pt x="4084669" y="1431925"/>
                  </a:lnTo>
                  <a:lnTo>
                    <a:pt x="4094747" y="1492250"/>
                  </a:lnTo>
                  <a:lnTo>
                    <a:pt x="4104825" y="1544637"/>
                  </a:lnTo>
                  <a:lnTo>
                    <a:pt x="4119940" y="1589087"/>
                  </a:lnTo>
                  <a:lnTo>
                    <a:pt x="4138416" y="1631950"/>
                  </a:lnTo>
                  <a:lnTo>
                    <a:pt x="4156892" y="1671637"/>
                  </a:lnTo>
                  <a:lnTo>
                    <a:pt x="4177047" y="1708150"/>
                  </a:lnTo>
                  <a:lnTo>
                    <a:pt x="4197202" y="1743075"/>
                  </a:lnTo>
                  <a:lnTo>
                    <a:pt x="4217357" y="1782762"/>
                  </a:lnTo>
                  <a:lnTo>
                    <a:pt x="4234153" y="1824037"/>
                  </a:lnTo>
                  <a:lnTo>
                    <a:pt x="4249270" y="1870075"/>
                  </a:lnTo>
                  <a:lnTo>
                    <a:pt x="4261027" y="1922462"/>
                  </a:lnTo>
                  <a:lnTo>
                    <a:pt x="4269425" y="1982787"/>
                  </a:lnTo>
                  <a:lnTo>
                    <a:pt x="4272784" y="2051050"/>
                  </a:lnTo>
                  <a:lnTo>
                    <a:pt x="4269425" y="2119312"/>
                  </a:lnTo>
                  <a:lnTo>
                    <a:pt x="4261027" y="2179637"/>
                  </a:lnTo>
                  <a:lnTo>
                    <a:pt x="4249270" y="2232025"/>
                  </a:lnTo>
                  <a:lnTo>
                    <a:pt x="4234153" y="2278062"/>
                  </a:lnTo>
                  <a:lnTo>
                    <a:pt x="4217357" y="2319337"/>
                  </a:lnTo>
                  <a:lnTo>
                    <a:pt x="4197202" y="2359025"/>
                  </a:lnTo>
                  <a:lnTo>
                    <a:pt x="4177047" y="2395537"/>
                  </a:lnTo>
                  <a:lnTo>
                    <a:pt x="4156892" y="2433637"/>
                  </a:lnTo>
                  <a:lnTo>
                    <a:pt x="4138416" y="2471737"/>
                  </a:lnTo>
                  <a:lnTo>
                    <a:pt x="4119940" y="2513012"/>
                  </a:lnTo>
                  <a:lnTo>
                    <a:pt x="4104825" y="2560637"/>
                  </a:lnTo>
                  <a:lnTo>
                    <a:pt x="4094747" y="2613025"/>
                  </a:lnTo>
                  <a:lnTo>
                    <a:pt x="4084669" y="2671762"/>
                  </a:lnTo>
                  <a:lnTo>
                    <a:pt x="4082989" y="2741612"/>
                  </a:lnTo>
                  <a:lnTo>
                    <a:pt x="4084669" y="2809875"/>
                  </a:lnTo>
                  <a:lnTo>
                    <a:pt x="4094747" y="2868612"/>
                  </a:lnTo>
                  <a:lnTo>
                    <a:pt x="4104825" y="2922587"/>
                  </a:lnTo>
                  <a:lnTo>
                    <a:pt x="4119940" y="2967037"/>
                  </a:lnTo>
                  <a:lnTo>
                    <a:pt x="4138416" y="3009900"/>
                  </a:lnTo>
                  <a:lnTo>
                    <a:pt x="4156892" y="3046412"/>
                  </a:lnTo>
                  <a:lnTo>
                    <a:pt x="4177047" y="3084512"/>
                  </a:lnTo>
                  <a:lnTo>
                    <a:pt x="4197202" y="3121025"/>
                  </a:lnTo>
                  <a:lnTo>
                    <a:pt x="4217357" y="3160712"/>
                  </a:lnTo>
                  <a:lnTo>
                    <a:pt x="4234153" y="3201987"/>
                  </a:lnTo>
                  <a:lnTo>
                    <a:pt x="4249270" y="3248025"/>
                  </a:lnTo>
                  <a:lnTo>
                    <a:pt x="4261027" y="3300412"/>
                  </a:lnTo>
                  <a:lnTo>
                    <a:pt x="4269425" y="3360737"/>
                  </a:lnTo>
                  <a:lnTo>
                    <a:pt x="4272784" y="3427412"/>
                  </a:lnTo>
                  <a:lnTo>
                    <a:pt x="4269425" y="3497262"/>
                  </a:lnTo>
                  <a:lnTo>
                    <a:pt x="4261027" y="3557587"/>
                  </a:lnTo>
                  <a:lnTo>
                    <a:pt x="4249270" y="3609975"/>
                  </a:lnTo>
                  <a:lnTo>
                    <a:pt x="4234153" y="3656012"/>
                  </a:lnTo>
                  <a:lnTo>
                    <a:pt x="4217357" y="3697287"/>
                  </a:lnTo>
                  <a:lnTo>
                    <a:pt x="4197202" y="3736975"/>
                  </a:lnTo>
                  <a:lnTo>
                    <a:pt x="4156892" y="3811587"/>
                  </a:lnTo>
                  <a:lnTo>
                    <a:pt x="4138416" y="3848100"/>
                  </a:lnTo>
                  <a:lnTo>
                    <a:pt x="4119940" y="3890962"/>
                  </a:lnTo>
                  <a:lnTo>
                    <a:pt x="4104825" y="3935412"/>
                  </a:lnTo>
                  <a:lnTo>
                    <a:pt x="4094747" y="3987800"/>
                  </a:lnTo>
                  <a:lnTo>
                    <a:pt x="4084669" y="4048125"/>
                  </a:lnTo>
                  <a:lnTo>
                    <a:pt x="4082989" y="4116387"/>
                  </a:lnTo>
                  <a:lnTo>
                    <a:pt x="4084669" y="4186237"/>
                  </a:lnTo>
                  <a:lnTo>
                    <a:pt x="4094747" y="4244975"/>
                  </a:lnTo>
                  <a:lnTo>
                    <a:pt x="4104825" y="4297362"/>
                  </a:lnTo>
                  <a:lnTo>
                    <a:pt x="4119940" y="4343400"/>
                  </a:lnTo>
                  <a:lnTo>
                    <a:pt x="4138416" y="4386262"/>
                  </a:lnTo>
                  <a:lnTo>
                    <a:pt x="4156892" y="4424362"/>
                  </a:lnTo>
                  <a:lnTo>
                    <a:pt x="4197202" y="4498975"/>
                  </a:lnTo>
                  <a:lnTo>
                    <a:pt x="4217357" y="4537075"/>
                  </a:lnTo>
                  <a:lnTo>
                    <a:pt x="4234153" y="4579937"/>
                  </a:lnTo>
                  <a:lnTo>
                    <a:pt x="4249270" y="4625975"/>
                  </a:lnTo>
                  <a:lnTo>
                    <a:pt x="4261027" y="4678362"/>
                  </a:lnTo>
                  <a:lnTo>
                    <a:pt x="4269425" y="4738687"/>
                  </a:lnTo>
                  <a:lnTo>
                    <a:pt x="4272784" y="4806950"/>
                  </a:lnTo>
                  <a:lnTo>
                    <a:pt x="4269425" y="4875212"/>
                  </a:lnTo>
                  <a:lnTo>
                    <a:pt x="4261027" y="4935537"/>
                  </a:lnTo>
                  <a:lnTo>
                    <a:pt x="4249270" y="4987925"/>
                  </a:lnTo>
                  <a:lnTo>
                    <a:pt x="4234153" y="5033962"/>
                  </a:lnTo>
                  <a:lnTo>
                    <a:pt x="4217357" y="5075237"/>
                  </a:lnTo>
                  <a:lnTo>
                    <a:pt x="4197202" y="5114925"/>
                  </a:lnTo>
                  <a:lnTo>
                    <a:pt x="4177047" y="5149850"/>
                  </a:lnTo>
                  <a:lnTo>
                    <a:pt x="4156892" y="5186362"/>
                  </a:lnTo>
                  <a:lnTo>
                    <a:pt x="4138416" y="5226050"/>
                  </a:lnTo>
                  <a:lnTo>
                    <a:pt x="4119940" y="5268912"/>
                  </a:lnTo>
                  <a:lnTo>
                    <a:pt x="4104825" y="5313362"/>
                  </a:lnTo>
                  <a:lnTo>
                    <a:pt x="4094747" y="5365750"/>
                  </a:lnTo>
                  <a:lnTo>
                    <a:pt x="4084669" y="5426075"/>
                  </a:lnTo>
                  <a:lnTo>
                    <a:pt x="4082989" y="5494337"/>
                  </a:lnTo>
                  <a:lnTo>
                    <a:pt x="4084669" y="5562600"/>
                  </a:lnTo>
                  <a:lnTo>
                    <a:pt x="4094747" y="5622925"/>
                  </a:lnTo>
                  <a:lnTo>
                    <a:pt x="4104825" y="5675312"/>
                  </a:lnTo>
                  <a:lnTo>
                    <a:pt x="4119940" y="5721350"/>
                  </a:lnTo>
                  <a:lnTo>
                    <a:pt x="4138416" y="5762625"/>
                  </a:lnTo>
                  <a:lnTo>
                    <a:pt x="4156892" y="5802312"/>
                  </a:lnTo>
                  <a:lnTo>
                    <a:pt x="4177047" y="5840412"/>
                  </a:lnTo>
                  <a:lnTo>
                    <a:pt x="4197202" y="5876925"/>
                  </a:lnTo>
                  <a:lnTo>
                    <a:pt x="4217357" y="5915025"/>
                  </a:lnTo>
                  <a:lnTo>
                    <a:pt x="4234153" y="5956300"/>
                  </a:lnTo>
                  <a:lnTo>
                    <a:pt x="4249270" y="6003925"/>
                  </a:lnTo>
                  <a:lnTo>
                    <a:pt x="4261027" y="6056312"/>
                  </a:lnTo>
                  <a:lnTo>
                    <a:pt x="4269425" y="6113462"/>
                  </a:lnTo>
                  <a:lnTo>
                    <a:pt x="4272784" y="6183312"/>
                  </a:lnTo>
                  <a:lnTo>
                    <a:pt x="4269425" y="6251575"/>
                  </a:lnTo>
                  <a:lnTo>
                    <a:pt x="4261027" y="6311900"/>
                  </a:lnTo>
                  <a:lnTo>
                    <a:pt x="4249270" y="6361112"/>
                  </a:lnTo>
                  <a:lnTo>
                    <a:pt x="4234153" y="6407150"/>
                  </a:lnTo>
                  <a:lnTo>
                    <a:pt x="4217357" y="6448425"/>
                  </a:lnTo>
                  <a:lnTo>
                    <a:pt x="4198882" y="6488112"/>
                  </a:lnTo>
                  <a:lnTo>
                    <a:pt x="4180406" y="6523037"/>
                  </a:lnTo>
                  <a:lnTo>
                    <a:pt x="4160251" y="6561137"/>
                  </a:lnTo>
                  <a:lnTo>
                    <a:pt x="4140096" y="6597650"/>
                  </a:lnTo>
                  <a:lnTo>
                    <a:pt x="4123300" y="6640512"/>
                  </a:lnTo>
                  <a:lnTo>
                    <a:pt x="4106504" y="6683375"/>
                  </a:lnTo>
                  <a:lnTo>
                    <a:pt x="4096426" y="6735762"/>
                  </a:lnTo>
                  <a:lnTo>
                    <a:pt x="4088029" y="6791325"/>
                  </a:lnTo>
                  <a:lnTo>
                    <a:pt x="4082989" y="6858000"/>
                  </a:lnTo>
                  <a:lnTo>
                    <a:pt x="0" y="6858000"/>
                  </a:lnTo>
                  <a:close/>
                </a:path>
              </a:pathLst>
            </a:custGeom>
            <a:ln w="0">
              <a:noFill/>
              <a:prstDash val="solid"/>
              <a:round/>
              <a:headEnd/>
              <a:tailEnd/>
            </a:ln>
          </p:spPr>
          <p:txBody>
            <a:bodyPr/>
            <a:lstStyle/>
            <a:p>
              <a:endParaRPr lang="en-US" dirty="0"/>
            </a:p>
          </p:txBody>
        </p:sp>
        <p:sp>
          <p:nvSpPr>
            <p:cNvPr id="16" name="Freeform: Shape 15">
              <a:extLst>
                <a:ext uri="{FF2B5EF4-FFF2-40B4-BE49-F238E27FC236}">
                  <a16:creationId xmlns:a16="http://schemas.microsoft.com/office/drawing/2014/main" id="{6C42C509-4662-4775-BF18-33FB465BCD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ltGray">
            <a:xfrm>
              <a:off x="0" y="2006221"/>
              <a:ext cx="4272784" cy="6858000"/>
            </a:xfrm>
            <a:custGeom>
              <a:avLst/>
              <a:gdLst>
                <a:gd name="connsiteX0" fmla="*/ 0 w 4272784"/>
                <a:gd name="connsiteY0" fmla="*/ 0 h 6858000"/>
                <a:gd name="connsiteX1" fmla="*/ 4082989 w 4272784"/>
                <a:gd name="connsiteY1" fmla="*/ 0 h 6858000"/>
                <a:gd name="connsiteX2" fmla="*/ 4088029 w 4272784"/>
                <a:gd name="connsiteY2" fmla="*/ 66675 h 6858000"/>
                <a:gd name="connsiteX3" fmla="*/ 4096426 w 4272784"/>
                <a:gd name="connsiteY3" fmla="*/ 122237 h 6858000"/>
                <a:gd name="connsiteX4" fmla="*/ 4106504 w 4272784"/>
                <a:gd name="connsiteY4" fmla="*/ 174625 h 6858000"/>
                <a:gd name="connsiteX5" fmla="*/ 4123300 w 4272784"/>
                <a:gd name="connsiteY5" fmla="*/ 217487 h 6858000"/>
                <a:gd name="connsiteX6" fmla="*/ 4140096 w 4272784"/>
                <a:gd name="connsiteY6" fmla="*/ 260350 h 6858000"/>
                <a:gd name="connsiteX7" fmla="*/ 4160251 w 4272784"/>
                <a:gd name="connsiteY7" fmla="*/ 296862 h 6858000"/>
                <a:gd name="connsiteX8" fmla="*/ 4180406 w 4272784"/>
                <a:gd name="connsiteY8" fmla="*/ 334962 h 6858000"/>
                <a:gd name="connsiteX9" fmla="*/ 4198882 w 4272784"/>
                <a:gd name="connsiteY9" fmla="*/ 369887 h 6858000"/>
                <a:gd name="connsiteX10" fmla="*/ 4217357 w 4272784"/>
                <a:gd name="connsiteY10" fmla="*/ 409575 h 6858000"/>
                <a:gd name="connsiteX11" fmla="*/ 4234153 w 4272784"/>
                <a:gd name="connsiteY11" fmla="*/ 450850 h 6858000"/>
                <a:gd name="connsiteX12" fmla="*/ 4249270 w 4272784"/>
                <a:gd name="connsiteY12" fmla="*/ 496887 h 6858000"/>
                <a:gd name="connsiteX13" fmla="*/ 4261027 w 4272784"/>
                <a:gd name="connsiteY13" fmla="*/ 546100 h 6858000"/>
                <a:gd name="connsiteX14" fmla="*/ 4269425 w 4272784"/>
                <a:gd name="connsiteY14" fmla="*/ 606425 h 6858000"/>
                <a:gd name="connsiteX15" fmla="*/ 4272784 w 4272784"/>
                <a:gd name="connsiteY15" fmla="*/ 673100 h 6858000"/>
                <a:gd name="connsiteX16" fmla="*/ 4269425 w 4272784"/>
                <a:gd name="connsiteY16" fmla="*/ 744537 h 6858000"/>
                <a:gd name="connsiteX17" fmla="*/ 4261027 w 4272784"/>
                <a:gd name="connsiteY17" fmla="*/ 801687 h 6858000"/>
                <a:gd name="connsiteX18" fmla="*/ 4249270 w 4272784"/>
                <a:gd name="connsiteY18" fmla="*/ 854075 h 6858000"/>
                <a:gd name="connsiteX19" fmla="*/ 4234153 w 4272784"/>
                <a:gd name="connsiteY19" fmla="*/ 901700 h 6858000"/>
                <a:gd name="connsiteX20" fmla="*/ 4217357 w 4272784"/>
                <a:gd name="connsiteY20" fmla="*/ 942975 h 6858000"/>
                <a:gd name="connsiteX21" fmla="*/ 4197202 w 4272784"/>
                <a:gd name="connsiteY21" fmla="*/ 981075 h 6858000"/>
                <a:gd name="connsiteX22" fmla="*/ 4177047 w 4272784"/>
                <a:gd name="connsiteY22" fmla="*/ 1017587 h 6858000"/>
                <a:gd name="connsiteX23" fmla="*/ 4156892 w 4272784"/>
                <a:gd name="connsiteY23" fmla="*/ 1055687 h 6858000"/>
                <a:gd name="connsiteX24" fmla="*/ 4138416 w 4272784"/>
                <a:gd name="connsiteY24" fmla="*/ 1095375 h 6858000"/>
                <a:gd name="connsiteX25" fmla="*/ 4119940 w 4272784"/>
                <a:gd name="connsiteY25" fmla="*/ 1136650 h 6858000"/>
                <a:gd name="connsiteX26" fmla="*/ 4104825 w 4272784"/>
                <a:gd name="connsiteY26" fmla="*/ 1182687 h 6858000"/>
                <a:gd name="connsiteX27" fmla="*/ 4094747 w 4272784"/>
                <a:gd name="connsiteY27" fmla="*/ 1235075 h 6858000"/>
                <a:gd name="connsiteX28" fmla="*/ 4084669 w 4272784"/>
                <a:gd name="connsiteY28" fmla="*/ 1295400 h 6858000"/>
                <a:gd name="connsiteX29" fmla="*/ 4082989 w 4272784"/>
                <a:gd name="connsiteY29" fmla="*/ 1363662 h 6858000"/>
                <a:gd name="connsiteX30" fmla="*/ 4084669 w 4272784"/>
                <a:gd name="connsiteY30" fmla="*/ 1431925 h 6858000"/>
                <a:gd name="connsiteX31" fmla="*/ 4094747 w 4272784"/>
                <a:gd name="connsiteY31" fmla="*/ 1492250 h 6858000"/>
                <a:gd name="connsiteX32" fmla="*/ 4104825 w 4272784"/>
                <a:gd name="connsiteY32" fmla="*/ 1544637 h 6858000"/>
                <a:gd name="connsiteX33" fmla="*/ 4119940 w 4272784"/>
                <a:gd name="connsiteY33" fmla="*/ 1589087 h 6858000"/>
                <a:gd name="connsiteX34" fmla="*/ 4138416 w 4272784"/>
                <a:gd name="connsiteY34" fmla="*/ 1631950 h 6858000"/>
                <a:gd name="connsiteX35" fmla="*/ 4156892 w 4272784"/>
                <a:gd name="connsiteY35" fmla="*/ 1671637 h 6858000"/>
                <a:gd name="connsiteX36" fmla="*/ 4177047 w 4272784"/>
                <a:gd name="connsiteY36" fmla="*/ 1708150 h 6858000"/>
                <a:gd name="connsiteX37" fmla="*/ 4197202 w 4272784"/>
                <a:gd name="connsiteY37" fmla="*/ 1743075 h 6858000"/>
                <a:gd name="connsiteX38" fmla="*/ 4217357 w 4272784"/>
                <a:gd name="connsiteY38" fmla="*/ 1782762 h 6858000"/>
                <a:gd name="connsiteX39" fmla="*/ 4234153 w 4272784"/>
                <a:gd name="connsiteY39" fmla="*/ 1824037 h 6858000"/>
                <a:gd name="connsiteX40" fmla="*/ 4249270 w 4272784"/>
                <a:gd name="connsiteY40" fmla="*/ 1870075 h 6858000"/>
                <a:gd name="connsiteX41" fmla="*/ 4261027 w 4272784"/>
                <a:gd name="connsiteY41" fmla="*/ 1922462 h 6858000"/>
                <a:gd name="connsiteX42" fmla="*/ 4269425 w 4272784"/>
                <a:gd name="connsiteY42" fmla="*/ 1982787 h 6858000"/>
                <a:gd name="connsiteX43" fmla="*/ 4272784 w 4272784"/>
                <a:gd name="connsiteY43" fmla="*/ 2051050 h 6858000"/>
                <a:gd name="connsiteX44" fmla="*/ 4269425 w 4272784"/>
                <a:gd name="connsiteY44" fmla="*/ 2119312 h 6858000"/>
                <a:gd name="connsiteX45" fmla="*/ 4261027 w 4272784"/>
                <a:gd name="connsiteY45" fmla="*/ 2179637 h 6858000"/>
                <a:gd name="connsiteX46" fmla="*/ 4249270 w 4272784"/>
                <a:gd name="connsiteY46" fmla="*/ 2232025 h 6858000"/>
                <a:gd name="connsiteX47" fmla="*/ 4234153 w 4272784"/>
                <a:gd name="connsiteY47" fmla="*/ 2278062 h 6858000"/>
                <a:gd name="connsiteX48" fmla="*/ 4217357 w 4272784"/>
                <a:gd name="connsiteY48" fmla="*/ 2319337 h 6858000"/>
                <a:gd name="connsiteX49" fmla="*/ 4197202 w 4272784"/>
                <a:gd name="connsiteY49" fmla="*/ 2359025 h 6858000"/>
                <a:gd name="connsiteX50" fmla="*/ 4177047 w 4272784"/>
                <a:gd name="connsiteY50" fmla="*/ 2395537 h 6858000"/>
                <a:gd name="connsiteX51" fmla="*/ 4156892 w 4272784"/>
                <a:gd name="connsiteY51" fmla="*/ 2433637 h 6858000"/>
                <a:gd name="connsiteX52" fmla="*/ 4138416 w 4272784"/>
                <a:gd name="connsiteY52" fmla="*/ 2471737 h 6858000"/>
                <a:gd name="connsiteX53" fmla="*/ 4119940 w 4272784"/>
                <a:gd name="connsiteY53" fmla="*/ 2513012 h 6858000"/>
                <a:gd name="connsiteX54" fmla="*/ 4104825 w 4272784"/>
                <a:gd name="connsiteY54" fmla="*/ 2560637 h 6858000"/>
                <a:gd name="connsiteX55" fmla="*/ 4094747 w 4272784"/>
                <a:gd name="connsiteY55" fmla="*/ 2613025 h 6858000"/>
                <a:gd name="connsiteX56" fmla="*/ 4084669 w 4272784"/>
                <a:gd name="connsiteY56" fmla="*/ 2671762 h 6858000"/>
                <a:gd name="connsiteX57" fmla="*/ 4082989 w 4272784"/>
                <a:gd name="connsiteY57" fmla="*/ 2741612 h 6858000"/>
                <a:gd name="connsiteX58" fmla="*/ 4084669 w 4272784"/>
                <a:gd name="connsiteY58" fmla="*/ 2809875 h 6858000"/>
                <a:gd name="connsiteX59" fmla="*/ 4094747 w 4272784"/>
                <a:gd name="connsiteY59" fmla="*/ 2868612 h 6858000"/>
                <a:gd name="connsiteX60" fmla="*/ 4104825 w 4272784"/>
                <a:gd name="connsiteY60" fmla="*/ 2922587 h 6858000"/>
                <a:gd name="connsiteX61" fmla="*/ 4119940 w 4272784"/>
                <a:gd name="connsiteY61" fmla="*/ 2967037 h 6858000"/>
                <a:gd name="connsiteX62" fmla="*/ 4138416 w 4272784"/>
                <a:gd name="connsiteY62" fmla="*/ 3009900 h 6858000"/>
                <a:gd name="connsiteX63" fmla="*/ 4156892 w 4272784"/>
                <a:gd name="connsiteY63" fmla="*/ 3046412 h 6858000"/>
                <a:gd name="connsiteX64" fmla="*/ 4177047 w 4272784"/>
                <a:gd name="connsiteY64" fmla="*/ 3084512 h 6858000"/>
                <a:gd name="connsiteX65" fmla="*/ 4197202 w 4272784"/>
                <a:gd name="connsiteY65" fmla="*/ 3121025 h 6858000"/>
                <a:gd name="connsiteX66" fmla="*/ 4217357 w 4272784"/>
                <a:gd name="connsiteY66" fmla="*/ 3160712 h 6858000"/>
                <a:gd name="connsiteX67" fmla="*/ 4234153 w 4272784"/>
                <a:gd name="connsiteY67" fmla="*/ 3201987 h 6858000"/>
                <a:gd name="connsiteX68" fmla="*/ 4249270 w 4272784"/>
                <a:gd name="connsiteY68" fmla="*/ 3248025 h 6858000"/>
                <a:gd name="connsiteX69" fmla="*/ 4261027 w 4272784"/>
                <a:gd name="connsiteY69" fmla="*/ 3300412 h 6858000"/>
                <a:gd name="connsiteX70" fmla="*/ 4269425 w 4272784"/>
                <a:gd name="connsiteY70" fmla="*/ 3360737 h 6858000"/>
                <a:gd name="connsiteX71" fmla="*/ 4272784 w 4272784"/>
                <a:gd name="connsiteY71" fmla="*/ 3427412 h 6858000"/>
                <a:gd name="connsiteX72" fmla="*/ 4269425 w 4272784"/>
                <a:gd name="connsiteY72" fmla="*/ 3497262 h 6858000"/>
                <a:gd name="connsiteX73" fmla="*/ 4261027 w 4272784"/>
                <a:gd name="connsiteY73" fmla="*/ 3557587 h 6858000"/>
                <a:gd name="connsiteX74" fmla="*/ 4249270 w 4272784"/>
                <a:gd name="connsiteY74" fmla="*/ 3609975 h 6858000"/>
                <a:gd name="connsiteX75" fmla="*/ 4234153 w 4272784"/>
                <a:gd name="connsiteY75" fmla="*/ 3656012 h 6858000"/>
                <a:gd name="connsiteX76" fmla="*/ 4217357 w 4272784"/>
                <a:gd name="connsiteY76" fmla="*/ 3697287 h 6858000"/>
                <a:gd name="connsiteX77" fmla="*/ 4197202 w 4272784"/>
                <a:gd name="connsiteY77" fmla="*/ 3736975 h 6858000"/>
                <a:gd name="connsiteX78" fmla="*/ 4156892 w 4272784"/>
                <a:gd name="connsiteY78" fmla="*/ 3811587 h 6858000"/>
                <a:gd name="connsiteX79" fmla="*/ 4138416 w 4272784"/>
                <a:gd name="connsiteY79" fmla="*/ 3848100 h 6858000"/>
                <a:gd name="connsiteX80" fmla="*/ 4119940 w 4272784"/>
                <a:gd name="connsiteY80" fmla="*/ 3890962 h 6858000"/>
                <a:gd name="connsiteX81" fmla="*/ 4104825 w 4272784"/>
                <a:gd name="connsiteY81" fmla="*/ 3935412 h 6858000"/>
                <a:gd name="connsiteX82" fmla="*/ 4094747 w 4272784"/>
                <a:gd name="connsiteY82" fmla="*/ 3987800 h 6858000"/>
                <a:gd name="connsiteX83" fmla="*/ 4084669 w 4272784"/>
                <a:gd name="connsiteY83" fmla="*/ 4048125 h 6858000"/>
                <a:gd name="connsiteX84" fmla="*/ 4082989 w 4272784"/>
                <a:gd name="connsiteY84" fmla="*/ 4116387 h 6858000"/>
                <a:gd name="connsiteX85" fmla="*/ 4084669 w 4272784"/>
                <a:gd name="connsiteY85" fmla="*/ 4186237 h 6858000"/>
                <a:gd name="connsiteX86" fmla="*/ 4094747 w 4272784"/>
                <a:gd name="connsiteY86" fmla="*/ 4244975 h 6858000"/>
                <a:gd name="connsiteX87" fmla="*/ 4104825 w 4272784"/>
                <a:gd name="connsiteY87" fmla="*/ 4297362 h 6858000"/>
                <a:gd name="connsiteX88" fmla="*/ 4119940 w 4272784"/>
                <a:gd name="connsiteY88" fmla="*/ 4343400 h 6858000"/>
                <a:gd name="connsiteX89" fmla="*/ 4138416 w 4272784"/>
                <a:gd name="connsiteY89" fmla="*/ 4386262 h 6858000"/>
                <a:gd name="connsiteX90" fmla="*/ 4156892 w 4272784"/>
                <a:gd name="connsiteY90" fmla="*/ 4424362 h 6858000"/>
                <a:gd name="connsiteX91" fmla="*/ 4197202 w 4272784"/>
                <a:gd name="connsiteY91" fmla="*/ 4498975 h 6858000"/>
                <a:gd name="connsiteX92" fmla="*/ 4217357 w 4272784"/>
                <a:gd name="connsiteY92" fmla="*/ 4537075 h 6858000"/>
                <a:gd name="connsiteX93" fmla="*/ 4234153 w 4272784"/>
                <a:gd name="connsiteY93" fmla="*/ 4579937 h 6858000"/>
                <a:gd name="connsiteX94" fmla="*/ 4249270 w 4272784"/>
                <a:gd name="connsiteY94" fmla="*/ 4625975 h 6858000"/>
                <a:gd name="connsiteX95" fmla="*/ 4261027 w 4272784"/>
                <a:gd name="connsiteY95" fmla="*/ 4678362 h 6858000"/>
                <a:gd name="connsiteX96" fmla="*/ 4269425 w 4272784"/>
                <a:gd name="connsiteY96" fmla="*/ 4738687 h 6858000"/>
                <a:gd name="connsiteX97" fmla="*/ 4272784 w 4272784"/>
                <a:gd name="connsiteY97" fmla="*/ 4806950 h 6858000"/>
                <a:gd name="connsiteX98" fmla="*/ 4269425 w 4272784"/>
                <a:gd name="connsiteY98" fmla="*/ 4875212 h 6858000"/>
                <a:gd name="connsiteX99" fmla="*/ 4261027 w 4272784"/>
                <a:gd name="connsiteY99" fmla="*/ 4935537 h 6858000"/>
                <a:gd name="connsiteX100" fmla="*/ 4249270 w 4272784"/>
                <a:gd name="connsiteY100" fmla="*/ 4987925 h 6858000"/>
                <a:gd name="connsiteX101" fmla="*/ 4234153 w 4272784"/>
                <a:gd name="connsiteY101" fmla="*/ 5033962 h 6858000"/>
                <a:gd name="connsiteX102" fmla="*/ 4217357 w 4272784"/>
                <a:gd name="connsiteY102" fmla="*/ 5075237 h 6858000"/>
                <a:gd name="connsiteX103" fmla="*/ 4197202 w 4272784"/>
                <a:gd name="connsiteY103" fmla="*/ 5114925 h 6858000"/>
                <a:gd name="connsiteX104" fmla="*/ 4177047 w 4272784"/>
                <a:gd name="connsiteY104" fmla="*/ 5149850 h 6858000"/>
                <a:gd name="connsiteX105" fmla="*/ 4156892 w 4272784"/>
                <a:gd name="connsiteY105" fmla="*/ 5186362 h 6858000"/>
                <a:gd name="connsiteX106" fmla="*/ 4138416 w 4272784"/>
                <a:gd name="connsiteY106" fmla="*/ 5226050 h 6858000"/>
                <a:gd name="connsiteX107" fmla="*/ 4119940 w 4272784"/>
                <a:gd name="connsiteY107" fmla="*/ 5268912 h 6858000"/>
                <a:gd name="connsiteX108" fmla="*/ 4104825 w 4272784"/>
                <a:gd name="connsiteY108" fmla="*/ 5313362 h 6858000"/>
                <a:gd name="connsiteX109" fmla="*/ 4094747 w 4272784"/>
                <a:gd name="connsiteY109" fmla="*/ 5365750 h 6858000"/>
                <a:gd name="connsiteX110" fmla="*/ 4084669 w 4272784"/>
                <a:gd name="connsiteY110" fmla="*/ 5426075 h 6858000"/>
                <a:gd name="connsiteX111" fmla="*/ 4082989 w 4272784"/>
                <a:gd name="connsiteY111" fmla="*/ 5494337 h 6858000"/>
                <a:gd name="connsiteX112" fmla="*/ 4084669 w 4272784"/>
                <a:gd name="connsiteY112" fmla="*/ 5562600 h 6858000"/>
                <a:gd name="connsiteX113" fmla="*/ 4094747 w 4272784"/>
                <a:gd name="connsiteY113" fmla="*/ 5622925 h 6858000"/>
                <a:gd name="connsiteX114" fmla="*/ 4104825 w 4272784"/>
                <a:gd name="connsiteY114" fmla="*/ 5675312 h 6858000"/>
                <a:gd name="connsiteX115" fmla="*/ 4119940 w 4272784"/>
                <a:gd name="connsiteY115" fmla="*/ 5721350 h 6858000"/>
                <a:gd name="connsiteX116" fmla="*/ 4138416 w 4272784"/>
                <a:gd name="connsiteY116" fmla="*/ 5762625 h 6858000"/>
                <a:gd name="connsiteX117" fmla="*/ 4156892 w 4272784"/>
                <a:gd name="connsiteY117" fmla="*/ 5802312 h 6858000"/>
                <a:gd name="connsiteX118" fmla="*/ 4177047 w 4272784"/>
                <a:gd name="connsiteY118" fmla="*/ 5840412 h 6858000"/>
                <a:gd name="connsiteX119" fmla="*/ 4197202 w 4272784"/>
                <a:gd name="connsiteY119" fmla="*/ 5876925 h 6858000"/>
                <a:gd name="connsiteX120" fmla="*/ 4217357 w 4272784"/>
                <a:gd name="connsiteY120" fmla="*/ 5915025 h 6858000"/>
                <a:gd name="connsiteX121" fmla="*/ 4234153 w 4272784"/>
                <a:gd name="connsiteY121" fmla="*/ 5956300 h 6858000"/>
                <a:gd name="connsiteX122" fmla="*/ 4249270 w 4272784"/>
                <a:gd name="connsiteY122" fmla="*/ 6003925 h 6858000"/>
                <a:gd name="connsiteX123" fmla="*/ 4261027 w 4272784"/>
                <a:gd name="connsiteY123" fmla="*/ 6056312 h 6858000"/>
                <a:gd name="connsiteX124" fmla="*/ 4269425 w 4272784"/>
                <a:gd name="connsiteY124" fmla="*/ 6113462 h 6858000"/>
                <a:gd name="connsiteX125" fmla="*/ 4272784 w 4272784"/>
                <a:gd name="connsiteY125" fmla="*/ 6183312 h 6858000"/>
                <a:gd name="connsiteX126" fmla="*/ 4269425 w 4272784"/>
                <a:gd name="connsiteY126" fmla="*/ 6251575 h 6858000"/>
                <a:gd name="connsiteX127" fmla="*/ 4261027 w 4272784"/>
                <a:gd name="connsiteY127" fmla="*/ 6311900 h 6858000"/>
                <a:gd name="connsiteX128" fmla="*/ 4249270 w 4272784"/>
                <a:gd name="connsiteY128" fmla="*/ 6361112 h 6858000"/>
                <a:gd name="connsiteX129" fmla="*/ 4234153 w 4272784"/>
                <a:gd name="connsiteY129" fmla="*/ 6407150 h 6858000"/>
                <a:gd name="connsiteX130" fmla="*/ 4217357 w 4272784"/>
                <a:gd name="connsiteY130" fmla="*/ 6448425 h 6858000"/>
                <a:gd name="connsiteX131" fmla="*/ 4198882 w 4272784"/>
                <a:gd name="connsiteY131" fmla="*/ 6488112 h 6858000"/>
                <a:gd name="connsiteX132" fmla="*/ 4180406 w 4272784"/>
                <a:gd name="connsiteY132" fmla="*/ 6523037 h 6858000"/>
                <a:gd name="connsiteX133" fmla="*/ 4160251 w 4272784"/>
                <a:gd name="connsiteY133" fmla="*/ 6561137 h 6858000"/>
                <a:gd name="connsiteX134" fmla="*/ 4140096 w 4272784"/>
                <a:gd name="connsiteY134" fmla="*/ 6597650 h 6858000"/>
                <a:gd name="connsiteX135" fmla="*/ 4123300 w 4272784"/>
                <a:gd name="connsiteY135" fmla="*/ 6640512 h 6858000"/>
                <a:gd name="connsiteX136" fmla="*/ 4106504 w 4272784"/>
                <a:gd name="connsiteY136" fmla="*/ 6683375 h 6858000"/>
                <a:gd name="connsiteX137" fmla="*/ 4096426 w 4272784"/>
                <a:gd name="connsiteY137" fmla="*/ 6735762 h 6858000"/>
                <a:gd name="connsiteX138" fmla="*/ 4088029 w 4272784"/>
                <a:gd name="connsiteY138" fmla="*/ 6791325 h 6858000"/>
                <a:gd name="connsiteX139" fmla="*/ 4082989 w 4272784"/>
                <a:gd name="connsiteY139" fmla="*/ 6858000 h 6858000"/>
                <a:gd name="connsiteX140" fmla="*/ 0 w 427278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272784" h="6858000">
                  <a:moveTo>
                    <a:pt x="0" y="0"/>
                  </a:moveTo>
                  <a:lnTo>
                    <a:pt x="4082989" y="0"/>
                  </a:lnTo>
                  <a:lnTo>
                    <a:pt x="4088029" y="66675"/>
                  </a:lnTo>
                  <a:lnTo>
                    <a:pt x="4096426" y="122237"/>
                  </a:lnTo>
                  <a:lnTo>
                    <a:pt x="4106504" y="174625"/>
                  </a:lnTo>
                  <a:lnTo>
                    <a:pt x="4123300" y="217487"/>
                  </a:lnTo>
                  <a:lnTo>
                    <a:pt x="4140096" y="260350"/>
                  </a:lnTo>
                  <a:lnTo>
                    <a:pt x="4160251" y="296862"/>
                  </a:lnTo>
                  <a:lnTo>
                    <a:pt x="4180406" y="334962"/>
                  </a:lnTo>
                  <a:lnTo>
                    <a:pt x="4198882" y="369887"/>
                  </a:lnTo>
                  <a:lnTo>
                    <a:pt x="4217357" y="409575"/>
                  </a:lnTo>
                  <a:lnTo>
                    <a:pt x="4234153" y="450850"/>
                  </a:lnTo>
                  <a:lnTo>
                    <a:pt x="4249270" y="496887"/>
                  </a:lnTo>
                  <a:lnTo>
                    <a:pt x="4261027" y="546100"/>
                  </a:lnTo>
                  <a:lnTo>
                    <a:pt x="4269425" y="606425"/>
                  </a:lnTo>
                  <a:lnTo>
                    <a:pt x="4272784" y="673100"/>
                  </a:lnTo>
                  <a:lnTo>
                    <a:pt x="4269425" y="744537"/>
                  </a:lnTo>
                  <a:lnTo>
                    <a:pt x="4261027" y="801687"/>
                  </a:lnTo>
                  <a:lnTo>
                    <a:pt x="4249270" y="854075"/>
                  </a:lnTo>
                  <a:lnTo>
                    <a:pt x="4234153" y="901700"/>
                  </a:lnTo>
                  <a:lnTo>
                    <a:pt x="4217357" y="942975"/>
                  </a:lnTo>
                  <a:lnTo>
                    <a:pt x="4197202" y="981075"/>
                  </a:lnTo>
                  <a:lnTo>
                    <a:pt x="4177047" y="1017587"/>
                  </a:lnTo>
                  <a:lnTo>
                    <a:pt x="4156892" y="1055687"/>
                  </a:lnTo>
                  <a:lnTo>
                    <a:pt x="4138416" y="1095375"/>
                  </a:lnTo>
                  <a:lnTo>
                    <a:pt x="4119940" y="1136650"/>
                  </a:lnTo>
                  <a:lnTo>
                    <a:pt x="4104825" y="1182687"/>
                  </a:lnTo>
                  <a:lnTo>
                    <a:pt x="4094747" y="1235075"/>
                  </a:lnTo>
                  <a:lnTo>
                    <a:pt x="4084669" y="1295400"/>
                  </a:lnTo>
                  <a:lnTo>
                    <a:pt x="4082989" y="1363662"/>
                  </a:lnTo>
                  <a:lnTo>
                    <a:pt x="4084669" y="1431925"/>
                  </a:lnTo>
                  <a:lnTo>
                    <a:pt x="4094747" y="1492250"/>
                  </a:lnTo>
                  <a:lnTo>
                    <a:pt x="4104825" y="1544637"/>
                  </a:lnTo>
                  <a:lnTo>
                    <a:pt x="4119940" y="1589087"/>
                  </a:lnTo>
                  <a:lnTo>
                    <a:pt x="4138416" y="1631950"/>
                  </a:lnTo>
                  <a:lnTo>
                    <a:pt x="4156892" y="1671637"/>
                  </a:lnTo>
                  <a:lnTo>
                    <a:pt x="4177047" y="1708150"/>
                  </a:lnTo>
                  <a:lnTo>
                    <a:pt x="4197202" y="1743075"/>
                  </a:lnTo>
                  <a:lnTo>
                    <a:pt x="4217357" y="1782762"/>
                  </a:lnTo>
                  <a:lnTo>
                    <a:pt x="4234153" y="1824037"/>
                  </a:lnTo>
                  <a:lnTo>
                    <a:pt x="4249270" y="1870075"/>
                  </a:lnTo>
                  <a:lnTo>
                    <a:pt x="4261027" y="1922462"/>
                  </a:lnTo>
                  <a:lnTo>
                    <a:pt x="4269425" y="1982787"/>
                  </a:lnTo>
                  <a:lnTo>
                    <a:pt x="4272784" y="2051050"/>
                  </a:lnTo>
                  <a:lnTo>
                    <a:pt x="4269425" y="2119312"/>
                  </a:lnTo>
                  <a:lnTo>
                    <a:pt x="4261027" y="2179637"/>
                  </a:lnTo>
                  <a:lnTo>
                    <a:pt x="4249270" y="2232025"/>
                  </a:lnTo>
                  <a:lnTo>
                    <a:pt x="4234153" y="2278062"/>
                  </a:lnTo>
                  <a:lnTo>
                    <a:pt x="4217357" y="2319337"/>
                  </a:lnTo>
                  <a:lnTo>
                    <a:pt x="4197202" y="2359025"/>
                  </a:lnTo>
                  <a:lnTo>
                    <a:pt x="4177047" y="2395537"/>
                  </a:lnTo>
                  <a:lnTo>
                    <a:pt x="4156892" y="2433637"/>
                  </a:lnTo>
                  <a:lnTo>
                    <a:pt x="4138416" y="2471737"/>
                  </a:lnTo>
                  <a:lnTo>
                    <a:pt x="4119940" y="2513012"/>
                  </a:lnTo>
                  <a:lnTo>
                    <a:pt x="4104825" y="2560637"/>
                  </a:lnTo>
                  <a:lnTo>
                    <a:pt x="4094747" y="2613025"/>
                  </a:lnTo>
                  <a:lnTo>
                    <a:pt x="4084669" y="2671762"/>
                  </a:lnTo>
                  <a:lnTo>
                    <a:pt x="4082989" y="2741612"/>
                  </a:lnTo>
                  <a:lnTo>
                    <a:pt x="4084669" y="2809875"/>
                  </a:lnTo>
                  <a:lnTo>
                    <a:pt x="4094747" y="2868612"/>
                  </a:lnTo>
                  <a:lnTo>
                    <a:pt x="4104825" y="2922587"/>
                  </a:lnTo>
                  <a:lnTo>
                    <a:pt x="4119940" y="2967037"/>
                  </a:lnTo>
                  <a:lnTo>
                    <a:pt x="4138416" y="3009900"/>
                  </a:lnTo>
                  <a:lnTo>
                    <a:pt x="4156892" y="3046412"/>
                  </a:lnTo>
                  <a:lnTo>
                    <a:pt x="4177047" y="3084512"/>
                  </a:lnTo>
                  <a:lnTo>
                    <a:pt x="4197202" y="3121025"/>
                  </a:lnTo>
                  <a:lnTo>
                    <a:pt x="4217357" y="3160712"/>
                  </a:lnTo>
                  <a:lnTo>
                    <a:pt x="4234153" y="3201987"/>
                  </a:lnTo>
                  <a:lnTo>
                    <a:pt x="4249270" y="3248025"/>
                  </a:lnTo>
                  <a:lnTo>
                    <a:pt x="4261027" y="3300412"/>
                  </a:lnTo>
                  <a:lnTo>
                    <a:pt x="4269425" y="3360737"/>
                  </a:lnTo>
                  <a:lnTo>
                    <a:pt x="4272784" y="3427412"/>
                  </a:lnTo>
                  <a:lnTo>
                    <a:pt x="4269425" y="3497262"/>
                  </a:lnTo>
                  <a:lnTo>
                    <a:pt x="4261027" y="3557587"/>
                  </a:lnTo>
                  <a:lnTo>
                    <a:pt x="4249270" y="3609975"/>
                  </a:lnTo>
                  <a:lnTo>
                    <a:pt x="4234153" y="3656012"/>
                  </a:lnTo>
                  <a:lnTo>
                    <a:pt x="4217357" y="3697287"/>
                  </a:lnTo>
                  <a:lnTo>
                    <a:pt x="4197202" y="3736975"/>
                  </a:lnTo>
                  <a:lnTo>
                    <a:pt x="4156892" y="3811587"/>
                  </a:lnTo>
                  <a:lnTo>
                    <a:pt x="4138416" y="3848100"/>
                  </a:lnTo>
                  <a:lnTo>
                    <a:pt x="4119940" y="3890962"/>
                  </a:lnTo>
                  <a:lnTo>
                    <a:pt x="4104825" y="3935412"/>
                  </a:lnTo>
                  <a:lnTo>
                    <a:pt x="4094747" y="3987800"/>
                  </a:lnTo>
                  <a:lnTo>
                    <a:pt x="4084669" y="4048125"/>
                  </a:lnTo>
                  <a:lnTo>
                    <a:pt x="4082989" y="4116387"/>
                  </a:lnTo>
                  <a:lnTo>
                    <a:pt x="4084669" y="4186237"/>
                  </a:lnTo>
                  <a:lnTo>
                    <a:pt x="4094747" y="4244975"/>
                  </a:lnTo>
                  <a:lnTo>
                    <a:pt x="4104825" y="4297362"/>
                  </a:lnTo>
                  <a:lnTo>
                    <a:pt x="4119940" y="4343400"/>
                  </a:lnTo>
                  <a:lnTo>
                    <a:pt x="4138416" y="4386262"/>
                  </a:lnTo>
                  <a:lnTo>
                    <a:pt x="4156892" y="4424362"/>
                  </a:lnTo>
                  <a:lnTo>
                    <a:pt x="4197202" y="4498975"/>
                  </a:lnTo>
                  <a:lnTo>
                    <a:pt x="4217357" y="4537075"/>
                  </a:lnTo>
                  <a:lnTo>
                    <a:pt x="4234153" y="4579937"/>
                  </a:lnTo>
                  <a:lnTo>
                    <a:pt x="4249270" y="4625975"/>
                  </a:lnTo>
                  <a:lnTo>
                    <a:pt x="4261027" y="4678362"/>
                  </a:lnTo>
                  <a:lnTo>
                    <a:pt x="4269425" y="4738687"/>
                  </a:lnTo>
                  <a:lnTo>
                    <a:pt x="4272784" y="4806950"/>
                  </a:lnTo>
                  <a:lnTo>
                    <a:pt x="4269425" y="4875212"/>
                  </a:lnTo>
                  <a:lnTo>
                    <a:pt x="4261027" y="4935537"/>
                  </a:lnTo>
                  <a:lnTo>
                    <a:pt x="4249270" y="4987925"/>
                  </a:lnTo>
                  <a:lnTo>
                    <a:pt x="4234153" y="5033962"/>
                  </a:lnTo>
                  <a:lnTo>
                    <a:pt x="4217357" y="5075237"/>
                  </a:lnTo>
                  <a:lnTo>
                    <a:pt x="4197202" y="5114925"/>
                  </a:lnTo>
                  <a:lnTo>
                    <a:pt x="4177047" y="5149850"/>
                  </a:lnTo>
                  <a:lnTo>
                    <a:pt x="4156892" y="5186362"/>
                  </a:lnTo>
                  <a:lnTo>
                    <a:pt x="4138416" y="5226050"/>
                  </a:lnTo>
                  <a:lnTo>
                    <a:pt x="4119940" y="5268912"/>
                  </a:lnTo>
                  <a:lnTo>
                    <a:pt x="4104825" y="5313362"/>
                  </a:lnTo>
                  <a:lnTo>
                    <a:pt x="4094747" y="5365750"/>
                  </a:lnTo>
                  <a:lnTo>
                    <a:pt x="4084669" y="5426075"/>
                  </a:lnTo>
                  <a:lnTo>
                    <a:pt x="4082989" y="5494337"/>
                  </a:lnTo>
                  <a:lnTo>
                    <a:pt x="4084669" y="5562600"/>
                  </a:lnTo>
                  <a:lnTo>
                    <a:pt x="4094747" y="5622925"/>
                  </a:lnTo>
                  <a:lnTo>
                    <a:pt x="4104825" y="5675312"/>
                  </a:lnTo>
                  <a:lnTo>
                    <a:pt x="4119940" y="5721350"/>
                  </a:lnTo>
                  <a:lnTo>
                    <a:pt x="4138416" y="5762625"/>
                  </a:lnTo>
                  <a:lnTo>
                    <a:pt x="4156892" y="5802312"/>
                  </a:lnTo>
                  <a:lnTo>
                    <a:pt x="4177047" y="5840412"/>
                  </a:lnTo>
                  <a:lnTo>
                    <a:pt x="4197202" y="5876925"/>
                  </a:lnTo>
                  <a:lnTo>
                    <a:pt x="4217357" y="5915025"/>
                  </a:lnTo>
                  <a:lnTo>
                    <a:pt x="4234153" y="5956300"/>
                  </a:lnTo>
                  <a:lnTo>
                    <a:pt x="4249270" y="6003925"/>
                  </a:lnTo>
                  <a:lnTo>
                    <a:pt x="4261027" y="6056312"/>
                  </a:lnTo>
                  <a:lnTo>
                    <a:pt x="4269425" y="6113462"/>
                  </a:lnTo>
                  <a:lnTo>
                    <a:pt x="4272784" y="6183312"/>
                  </a:lnTo>
                  <a:lnTo>
                    <a:pt x="4269425" y="6251575"/>
                  </a:lnTo>
                  <a:lnTo>
                    <a:pt x="4261027" y="6311900"/>
                  </a:lnTo>
                  <a:lnTo>
                    <a:pt x="4249270" y="6361112"/>
                  </a:lnTo>
                  <a:lnTo>
                    <a:pt x="4234153" y="6407150"/>
                  </a:lnTo>
                  <a:lnTo>
                    <a:pt x="4217357" y="6448425"/>
                  </a:lnTo>
                  <a:lnTo>
                    <a:pt x="4198882" y="6488112"/>
                  </a:lnTo>
                  <a:lnTo>
                    <a:pt x="4180406" y="6523037"/>
                  </a:lnTo>
                  <a:lnTo>
                    <a:pt x="4160251" y="6561137"/>
                  </a:lnTo>
                  <a:lnTo>
                    <a:pt x="4140096" y="6597650"/>
                  </a:lnTo>
                  <a:lnTo>
                    <a:pt x="4123300" y="6640512"/>
                  </a:lnTo>
                  <a:lnTo>
                    <a:pt x="4106504" y="6683375"/>
                  </a:lnTo>
                  <a:lnTo>
                    <a:pt x="4096426" y="6735762"/>
                  </a:lnTo>
                  <a:lnTo>
                    <a:pt x="4088029" y="6791325"/>
                  </a:lnTo>
                  <a:lnTo>
                    <a:pt x="4082989" y="6858000"/>
                  </a:lnTo>
                  <a:lnTo>
                    <a:pt x="0" y="6858000"/>
                  </a:lnTo>
                  <a:close/>
                </a:path>
              </a:pathLst>
            </a:custGeom>
            <a:solidFill>
              <a:schemeClr val="accent1">
                <a:lumMod val="50000"/>
                <a:alpha val="25000"/>
              </a:schemeClr>
            </a:solidFill>
            <a:ln w="0">
              <a:noFill/>
              <a:prstDash val="solid"/>
              <a:round/>
              <a:headEnd/>
              <a:tailEnd/>
            </a:ln>
          </p:spPr>
          <p:txBody>
            <a:bodyPr/>
            <a:lstStyle/>
            <a:p>
              <a:endParaRPr lang="en-US" dirty="0"/>
            </a:p>
          </p:txBody>
        </p:sp>
      </p:grpSp>
      <p:sp>
        <p:nvSpPr>
          <p:cNvPr id="2" name="Title 1">
            <a:extLst>
              <a:ext uri="{FF2B5EF4-FFF2-40B4-BE49-F238E27FC236}">
                <a16:creationId xmlns:a16="http://schemas.microsoft.com/office/drawing/2014/main" id="{E46EA192-66CB-4F17-B401-028BB2AFDBF3}"/>
              </a:ext>
            </a:extLst>
          </p:cNvPr>
          <p:cNvSpPr>
            <a:spLocks noGrp="1"/>
          </p:cNvSpPr>
          <p:nvPr>
            <p:ph type="title"/>
          </p:nvPr>
        </p:nvSpPr>
        <p:spPr>
          <a:xfrm>
            <a:off x="457201" y="723406"/>
            <a:ext cx="3234018" cy="3826728"/>
          </a:xfrm>
        </p:spPr>
        <p:txBody>
          <a:bodyPr vert="horz" lIns="91440" tIns="45720" rIns="91440" bIns="45720" rtlCol="0" anchor="b">
            <a:normAutofit/>
          </a:bodyPr>
          <a:lstStyle/>
          <a:p>
            <a:pPr algn="ctr"/>
            <a:r>
              <a:rPr lang="en-US" sz="6400" dirty="0"/>
              <a:t>What is the cloud?</a:t>
            </a:r>
          </a:p>
        </p:txBody>
      </p:sp>
    </p:spTree>
    <p:extLst>
      <p:ext uri="{BB962C8B-B14F-4D97-AF65-F5344CB8AC3E}">
        <p14:creationId xmlns:p14="http://schemas.microsoft.com/office/powerpoint/2010/main" val="2706584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text&#10;&#10;Description automatically generated">
            <a:extLst>
              <a:ext uri="{FF2B5EF4-FFF2-40B4-BE49-F238E27FC236}">
                <a16:creationId xmlns:a16="http://schemas.microsoft.com/office/drawing/2014/main" id="{A32C378E-7F1A-4FF8-9615-A254D2BA04DB}"/>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24421" r="23133"/>
          <a:stretch/>
        </p:blipFill>
        <p:spPr>
          <a:xfrm>
            <a:off x="5797543" y="10"/>
            <a:ext cx="6394152" cy="6857990"/>
          </a:xfrm>
          <a:prstGeom prst="rect">
            <a:avLst/>
          </a:prstGeom>
        </p:spPr>
      </p:pic>
      <p:pic>
        <p:nvPicPr>
          <p:cNvPr id="12" name="Picture 11">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3DB40FB0-2C68-4B6B-88F5-C818D1DDFFF0}"/>
              </a:ext>
            </a:extLst>
          </p:cNvPr>
          <p:cNvSpPr>
            <a:spLocks noGrp="1"/>
          </p:cNvSpPr>
          <p:nvPr>
            <p:ph type="title"/>
          </p:nvPr>
        </p:nvSpPr>
        <p:spPr>
          <a:xfrm>
            <a:off x="804998" y="798445"/>
            <a:ext cx="4803636" cy="1311664"/>
          </a:xfrm>
        </p:spPr>
        <p:txBody>
          <a:bodyPr>
            <a:normAutofit/>
          </a:bodyPr>
          <a:lstStyle/>
          <a:p>
            <a:r>
              <a:rPr lang="en-US" dirty="0">
                <a:solidFill>
                  <a:srgbClr val="000000"/>
                </a:solidFill>
              </a:rPr>
              <a:t>The Cloud </a:t>
            </a:r>
          </a:p>
        </p:txBody>
      </p:sp>
      <p:sp>
        <p:nvSpPr>
          <p:cNvPr id="3" name="Content Placeholder 2">
            <a:extLst>
              <a:ext uri="{FF2B5EF4-FFF2-40B4-BE49-F238E27FC236}">
                <a16:creationId xmlns:a16="http://schemas.microsoft.com/office/drawing/2014/main" id="{1D3943F9-1BE0-4961-BCDD-75257F06EB4B}"/>
              </a:ext>
            </a:extLst>
          </p:cNvPr>
          <p:cNvSpPr>
            <a:spLocks noGrp="1"/>
          </p:cNvSpPr>
          <p:nvPr>
            <p:ph idx="1"/>
          </p:nvPr>
        </p:nvSpPr>
        <p:spPr>
          <a:xfrm>
            <a:off x="804997" y="2272143"/>
            <a:ext cx="4706803" cy="3788830"/>
          </a:xfrm>
        </p:spPr>
        <p:txBody>
          <a:bodyPr anchor="ctr">
            <a:normAutofit/>
          </a:bodyPr>
          <a:lstStyle/>
          <a:p>
            <a:r>
              <a:rPr lang="en-US" sz="1700" dirty="0">
                <a:solidFill>
                  <a:srgbClr val="000000"/>
                </a:solidFill>
              </a:rPr>
              <a:t>That which we call “the Cloud” actually refers to servers that can be accessed from all corners of the internet. These cloud servers are brought to life by data centers all over the world. By using the cloud companies do not require their own physical servers. They also don’t need to run software applications on their own machines.</a:t>
            </a:r>
          </a:p>
          <a:p>
            <a:r>
              <a:rPr lang="en-US" sz="1700" dirty="0">
                <a:solidFill>
                  <a:srgbClr val="000000"/>
                </a:solidFill>
              </a:rPr>
              <a:t>Although similar ideas have been around for a long time the cloud didn’t actually become a thing until the mid 1990’s.</a:t>
            </a:r>
          </a:p>
          <a:p>
            <a:r>
              <a:rPr lang="en-US" sz="1700" dirty="0">
                <a:solidFill>
                  <a:srgbClr val="000000"/>
                </a:solidFill>
              </a:rPr>
              <a:t>Google and Microsoft were at each others throats to see who could build a bigger market for this new virtual environment.</a:t>
            </a:r>
          </a:p>
          <a:p>
            <a:pPr marL="0" indent="0">
              <a:buNone/>
            </a:pPr>
            <a:endParaRPr lang="en-US" sz="1700" dirty="0">
              <a:solidFill>
                <a:srgbClr val="000000"/>
              </a:solidFill>
            </a:endParaRPr>
          </a:p>
        </p:txBody>
      </p:sp>
    </p:spTree>
    <p:extLst>
      <p:ext uri="{BB962C8B-B14F-4D97-AF65-F5344CB8AC3E}">
        <p14:creationId xmlns:p14="http://schemas.microsoft.com/office/powerpoint/2010/main" val="41271011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hand holding a needle to a cloud in the sky&#10;&#10;Description automatically generated with medium confidence">
            <a:extLst>
              <a:ext uri="{FF2B5EF4-FFF2-40B4-BE49-F238E27FC236}">
                <a16:creationId xmlns:a16="http://schemas.microsoft.com/office/drawing/2014/main" id="{AA6E8325-8FBA-4DF4-A1E0-2DD446064842}"/>
              </a:ext>
            </a:extLst>
          </p:cNvPr>
          <p:cNvPicPr>
            <a:picLocks noChangeAspect="1"/>
          </p:cNvPicPr>
          <p:nvPr/>
        </p:nvPicPr>
        <p:blipFill rotWithShape="1">
          <a:blip r:embed="rId3">
            <a:extLst>
              <a:ext uri="{28A0092B-C50C-407E-A947-70E740481C1C}">
                <a14:useLocalDpi xmlns:a14="http://schemas.microsoft.com/office/drawing/2010/main" val="0"/>
              </a:ext>
            </a:extLst>
          </a:blip>
          <a:srcRect t="8758" b="6972"/>
          <a:stretch/>
        </p:blipFill>
        <p:spPr>
          <a:xfrm>
            <a:off x="0" y="10"/>
            <a:ext cx="12192000" cy="6857990"/>
          </a:xfrm>
          <a:prstGeom prst="rect">
            <a:avLst/>
          </a:prstGeom>
        </p:spPr>
      </p:pic>
      <p:sp>
        <p:nvSpPr>
          <p:cNvPr id="12"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dirty="0"/>
          </a:p>
        </p:txBody>
      </p:sp>
      <p:sp>
        <p:nvSpPr>
          <p:cNvPr id="2" name="Title 1">
            <a:extLst>
              <a:ext uri="{FF2B5EF4-FFF2-40B4-BE49-F238E27FC236}">
                <a16:creationId xmlns:a16="http://schemas.microsoft.com/office/drawing/2014/main" id="{581AE489-3BFB-4A63-9212-EE2918D82BD8}"/>
              </a:ext>
            </a:extLst>
          </p:cNvPr>
          <p:cNvSpPr>
            <a:spLocks noGrp="1"/>
          </p:cNvSpPr>
          <p:nvPr>
            <p:ph type="title"/>
          </p:nvPr>
        </p:nvSpPr>
        <p:spPr>
          <a:xfrm>
            <a:off x="709448" y="1913950"/>
            <a:ext cx="4204137" cy="1342754"/>
          </a:xfrm>
        </p:spPr>
        <p:txBody>
          <a:bodyPr>
            <a:normAutofit/>
          </a:bodyPr>
          <a:lstStyle/>
          <a:p>
            <a:pPr algn="ctr"/>
            <a:r>
              <a:rPr lang="en-US" sz="3600" dirty="0"/>
              <a:t>Examples of Cloud based applications.</a:t>
            </a:r>
          </a:p>
        </p:txBody>
      </p:sp>
      <p:cxnSp>
        <p:nvCxnSpPr>
          <p:cNvPr id="14" name="Straight Connector 13">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900C8FF1-483D-4338-92E1-929AD4380CC8}"/>
              </a:ext>
            </a:extLst>
          </p:cNvPr>
          <p:cNvSpPr>
            <a:spLocks noGrp="1"/>
          </p:cNvSpPr>
          <p:nvPr>
            <p:ph idx="1"/>
          </p:nvPr>
        </p:nvSpPr>
        <p:spPr>
          <a:xfrm>
            <a:off x="515005" y="3429000"/>
            <a:ext cx="4593021" cy="1604639"/>
          </a:xfrm>
        </p:spPr>
        <p:txBody>
          <a:bodyPr anchor="ctr">
            <a:normAutofit/>
          </a:bodyPr>
          <a:lstStyle/>
          <a:p>
            <a:pPr marL="342900" indent="-342900">
              <a:buFont typeface="+mj-lt"/>
              <a:buAutoNum type="arabicPeriod"/>
            </a:pPr>
            <a:r>
              <a:rPr lang="en-US" sz="1800" dirty="0"/>
              <a:t>Slack</a:t>
            </a:r>
          </a:p>
          <a:p>
            <a:r>
              <a:rPr lang="en-US" sz="1500" dirty="0">
                <a:hlinkClick r:id="rId4"/>
              </a:rPr>
              <a:t>Slack</a:t>
            </a:r>
            <a:r>
              <a:rPr lang="en-US" sz="1500" dirty="0"/>
              <a:t> is a collaboration tool for teams and companies. Slack channels are essentially group messages and can be organized by individual, team, project, topic, etc.</a:t>
            </a:r>
          </a:p>
          <a:p>
            <a:pPr marL="2286000" lvl="5" indent="0">
              <a:buNone/>
            </a:pPr>
            <a:endParaRPr lang="en-US" sz="500" dirty="0"/>
          </a:p>
          <a:p>
            <a:pPr lvl="1"/>
            <a:endParaRPr lang="en-US" sz="1100" dirty="0"/>
          </a:p>
        </p:txBody>
      </p:sp>
      <p:sp>
        <p:nvSpPr>
          <p:cNvPr id="6" name="TextBox 5">
            <a:extLst>
              <a:ext uri="{FF2B5EF4-FFF2-40B4-BE49-F238E27FC236}">
                <a16:creationId xmlns:a16="http://schemas.microsoft.com/office/drawing/2014/main" id="{7F878480-45B3-4146-B1C6-8F32C8529FC6}"/>
              </a:ext>
            </a:extLst>
          </p:cNvPr>
          <p:cNvSpPr txBox="1"/>
          <p:nvPr/>
        </p:nvSpPr>
        <p:spPr>
          <a:xfrm>
            <a:off x="515005" y="5033639"/>
            <a:ext cx="4317913" cy="1231106"/>
          </a:xfrm>
          <a:prstGeom prst="rect">
            <a:avLst/>
          </a:prstGeom>
          <a:noFill/>
        </p:spPr>
        <p:txBody>
          <a:bodyPr wrap="square" rtlCol="0">
            <a:spAutoFit/>
          </a:bodyPr>
          <a:lstStyle/>
          <a:p>
            <a:r>
              <a:rPr lang="en-US" dirty="0"/>
              <a:t>2. Zoom</a:t>
            </a:r>
          </a:p>
          <a:p>
            <a:pPr marL="285750" indent="-285750">
              <a:buFont typeface="Arial" panose="020B0604020202020204" pitchFamily="34" charset="0"/>
              <a:buChar char="•"/>
            </a:pPr>
            <a:r>
              <a:rPr lang="en-US" sz="1400" dirty="0">
                <a:hlinkClick r:id="rId5"/>
              </a:rPr>
              <a:t>Zoom</a:t>
            </a:r>
            <a:r>
              <a:rPr lang="en-US" sz="1400" dirty="0"/>
              <a:t> is a cloud-based software platform for audio and video conferencing that records meetings and saves them to the cloud so users can have access to them anytime, anywhere.</a:t>
            </a:r>
          </a:p>
        </p:txBody>
      </p:sp>
    </p:spTree>
    <p:extLst>
      <p:ext uri="{BB962C8B-B14F-4D97-AF65-F5344CB8AC3E}">
        <p14:creationId xmlns:p14="http://schemas.microsoft.com/office/powerpoint/2010/main" val="1640587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icture containing graphical user interface&#10;&#10;Description automatically generated">
            <a:extLst>
              <a:ext uri="{FF2B5EF4-FFF2-40B4-BE49-F238E27FC236}">
                <a16:creationId xmlns:a16="http://schemas.microsoft.com/office/drawing/2014/main" id="{1E5AB06A-B2D4-4466-B995-E2F629C27AE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5178" b="28156"/>
          <a:stretch/>
        </p:blipFill>
        <p:spPr>
          <a:xfrm>
            <a:off x="20" y="10"/>
            <a:ext cx="12191980" cy="4571990"/>
          </a:xfrm>
          <a:prstGeom prst="rect">
            <a:avLst/>
          </a:prstGeom>
        </p:spPr>
      </p:pic>
      <p:sp>
        <p:nvSpPr>
          <p:cNvPr id="10" name="Rectangle 9">
            <a:extLst>
              <a:ext uri="{FF2B5EF4-FFF2-40B4-BE49-F238E27FC236}">
                <a16:creationId xmlns:a16="http://schemas.microsoft.com/office/drawing/2014/main" id="{F40CA114-B78B-4E3B-A785-96745276B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457"/>
            <a:ext cx="12192000" cy="2285543"/>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F0F2C0B0-2865-44CE-9519-84486A1710C5}"/>
              </a:ext>
            </a:extLst>
          </p:cNvPr>
          <p:cNvSpPr>
            <a:spLocks noGrp="1"/>
          </p:cNvSpPr>
          <p:nvPr>
            <p:ph type="title"/>
          </p:nvPr>
        </p:nvSpPr>
        <p:spPr>
          <a:xfrm>
            <a:off x="276325" y="5082934"/>
            <a:ext cx="7834193" cy="1264588"/>
          </a:xfrm>
        </p:spPr>
        <p:txBody>
          <a:bodyPr vert="horz" lIns="91440" tIns="45720" rIns="91440" bIns="45720" rtlCol="0" anchor="ctr">
            <a:normAutofit/>
          </a:bodyPr>
          <a:lstStyle/>
          <a:p>
            <a:pPr algn="r"/>
            <a:r>
              <a:rPr lang="en-US" sz="6000" dirty="0"/>
              <a:t>Motion UI Design</a:t>
            </a:r>
          </a:p>
        </p:txBody>
      </p:sp>
      <p:cxnSp>
        <p:nvCxnSpPr>
          <p:cNvPr id="12" name="Straight Connector 11">
            <a:extLst>
              <a:ext uri="{FF2B5EF4-FFF2-40B4-BE49-F238E27FC236}">
                <a16:creationId xmlns:a16="http://schemas.microsoft.com/office/drawing/2014/main" id="{E126E481-B945-4179-BD79-05E96E9B29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148728"/>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close - up of a toy&#10;&#10;Description automatically generated with low confidence">
            <a:extLst>
              <a:ext uri="{FF2B5EF4-FFF2-40B4-BE49-F238E27FC236}">
                <a16:creationId xmlns:a16="http://schemas.microsoft.com/office/drawing/2014/main" id="{C3B76AE1-9A73-49E6-BCBC-A1543B0847F2}"/>
              </a:ext>
            </a:extLst>
          </p:cNvPr>
          <p:cNvPicPr>
            <a:picLocks noChangeAspect="1"/>
          </p:cNvPicPr>
          <p:nvPr/>
        </p:nvPicPr>
        <p:blipFill rotWithShape="1">
          <a:blip r:embed="rId2">
            <a:extLst>
              <a:ext uri="{28A0092B-C50C-407E-A947-70E740481C1C}">
                <a14:useLocalDpi xmlns:a14="http://schemas.microsoft.com/office/drawing/2010/main" val="0"/>
              </a:ext>
            </a:extLst>
          </a:blip>
          <a:srcRect l="6644" t="9091" r="24409" b="-1"/>
          <a:stretch/>
        </p:blipFill>
        <p:spPr>
          <a:xfrm>
            <a:off x="3344449" y="10"/>
            <a:ext cx="8847550" cy="6857990"/>
          </a:xfrm>
          <a:prstGeom prst="rect">
            <a:avLst/>
          </a:prstGeom>
        </p:spPr>
      </p:pic>
      <p:sp>
        <p:nvSpPr>
          <p:cNvPr id="12" name="Rectangle 11">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74B3C20-8FB0-4C2D-ABBD-1DA89AF37C12}"/>
              </a:ext>
            </a:extLst>
          </p:cNvPr>
          <p:cNvSpPr>
            <a:spLocks noGrp="1"/>
          </p:cNvSpPr>
          <p:nvPr>
            <p:ph type="title"/>
          </p:nvPr>
        </p:nvSpPr>
        <p:spPr>
          <a:xfrm>
            <a:off x="371094" y="1161288"/>
            <a:ext cx="5177936" cy="1181606"/>
          </a:xfrm>
        </p:spPr>
        <p:txBody>
          <a:bodyPr anchor="b">
            <a:normAutofit/>
          </a:bodyPr>
          <a:lstStyle/>
          <a:p>
            <a:r>
              <a:rPr lang="en-US" sz="4800" b="1" dirty="0"/>
              <a:t>Motion UI design</a:t>
            </a:r>
            <a:br>
              <a:rPr lang="en-US" sz="2800" b="1" dirty="0"/>
            </a:br>
            <a:endParaRPr lang="en-US" sz="2800" dirty="0"/>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C7320DE-C59B-4121-8202-61570DD56A3E}"/>
              </a:ext>
            </a:extLst>
          </p:cNvPr>
          <p:cNvSpPr>
            <a:spLocks noGrp="1"/>
          </p:cNvSpPr>
          <p:nvPr>
            <p:ph idx="1"/>
          </p:nvPr>
        </p:nvSpPr>
        <p:spPr>
          <a:xfrm>
            <a:off x="87682" y="2718054"/>
            <a:ext cx="5461348" cy="3914979"/>
          </a:xfrm>
        </p:spPr>
        <p:txBody>
          <a:bodyPr anchor="t">
            <a:normAutofit/>
          </a:bodyPr>
          <a:lstStyle/>
          <a:p>
            <a:r>
              <a:rPr lang="en-US" sz="2400" dirty="0"/>
              <a:t>Motion design boost page interactivity by creating an aesthetically pleasing and intuitive interface that will guide the user to where they need to go.</a:t>
            </a:r>
          </a:p>
          <a:p>
            <a:endParaRPr lang="en-US" sz="2400" dirty="0"/>
          </a:p>
          <a:p>
            <a:r>
              <a:rPr lang="en-US" sz="2400" dirty="0"/>
              <a:t>Animations are an important tool for motion design and a great way to keep users engaged. If a user is engaged in your site they will stay longer and return later.</a:t>
            </a:r>
          </a:p>
        </p:txBody>
      </p:sp>
    </p:spTree>
    <p:extLst>
      <p:ext uri="{BB962C8B-B14F-4D97-AF65-F5344CB8AC3E}">
        <p14:creationId xmlns:p14="http://schemas.microsoft.com/office/powerpoint/2010/main" val="2546396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89BB9-41EB-4A8E-BA45-5A1E677BCB1A}"/>
              </a:ext>
            </a:extLst>
          </p:cNvPr>
          <p:cNvSpPr>
            <a:spLocks noGrp="1"/>
          </p:cNvSpPr>
          <p:nvPr>
            <p:ph type="title"/>
          </p:nvPr>
        </p:nvSpPr>
        <p:spPr>
          <a:xfrm>
            <a:off x="263048" y="112714"/>
            <a:ext cx="5915758" cy="1398588"/>
          </a:xfrm>
        </p:spPr>
        <p:txBody>
          <a:bodyPr>
            <a:normAutofit/>
          </a:bodyPr>
          <a:lstStyle/>
          <a:p>
            <a:r>
              <a:rPr lang="en-US" sz="4000" b="1" dirty="0"/>
              <a:t>Motion UI design example</a:t>
            </a:r>
            <a:endParaRPr lang="en-US" sz="4000" dirty="0"/>
          </a:p>
        </p:txBody>
      </p:sp>
      <p:sp>
        <p:nvSpPr>
          <p:cNvPr id="19" name="Freeform: Shape 18">
            <a:extLst>
              <a:ext uri="{FF2B5EF4-FFF2-40B4-BE49-F238E27FC236}">
                <a16:creationId xmlns:a16="http://schemas.microsoft.com/office/drawing/2014/main" id="{05C7EBC3-4672-4DAB-81C2-58661FAFA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8805" y="-2"/>
            <a:ext cx="6013194" cy="1511304"/>
          </a:xfrm>
          <a:custGeom>
            <a:avLst/>
            <a:gdLst>
              <a:gd name="connsiteX0" fmla="*/ 4545473 w 6013194"/>
              <a:gd name="connsiteY0" fmla="*/ 0 h 1511304"/>
              <a:gd name="connsiteX1" fmla="*/ 6013194 w 6013194"/>
              <a:gd name="connsiteY1" fmla="*/ 0 h 1511304"/>
              <a:gd name="connsiteX2" fmla="*/ 6013194 w 6013194"/>
              <a:gd name="connsiteY2" fmla="*/ 1508760 h 1511304"/>
              <a:gd name="connsiteX3" fmla="*/ 4545474 w 6013194"/>
              <a:gd name="connsiteY3" fmla="*/ 1508760 h 1511304"/>
              <a:gd name="connsiteX4" fmla="*/ 4545474 w 6013194"/>
              <a:gd name="connsiteY4" fmla="*/ 1511304 h 1511304"/>
              <a:gd name="connsiteX5" fmla="*/ 0 w 6013194"/>
              <a:gd name="connsiteY5" fmla="*/ 1511304 h 1511304"/>
              <a:gd name="connsiteX6" fmla="*/ 697617 w 6013194"/>
              <a:gd name="connsiteY6" fmla="*/ 3 h 1511304"/>
              <a:gd name="connsiteX7" fmla="*/ 4545473 w 6013194"/>
              <a:gd name="connsiteY7"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3194" h="1511304">
                <a:moveTo>
                  <a:pt x="4545473" y="0"/>
                </a:moveTo>
                <a:lnTo>
                  <a:pt x="6013194" y="0"/>
                </a:lnTo>
                <a:lnTo>
                  <a:pt x="6013194" y="1508760"/>
                </a:lnTo>
                <a:lnTo>
                  <a:pt x="4545474" y="1508760"/>
                </a:lnTo>
                <a:lnTo>
                  <a:pt x="4545474" y="1511304"/>
                </a:lnTo>
                <a:lnTo>
                  <a:pt x="0" y="1511304"/>
                </a:lnTo>
                <a:lnTo>
                  <a:pt x="697617" y="3"/>
                </a:lnTo>
                <a:lnTo>
                  <a:pt x="4545473" y="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40BF962F-4C6F-461E-86F2-C43F56CC9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0797" y="1690688"/>
            <a:ext cx="8711202" cy="5167312"/>
          </a:xfrm>
          <a:custGeom>
            <a:avLst/>
            <a:gdLst>
              <a:gd name="connsiteX0" fmla="*/ 0 w 8711202"/>
              <a:gd name="connsiteY0" fmla="*/ 0 h 5167312"/>
              <a:gd name="connsiteX1" fmla="*/ 7243482 w 8711202"/>
              <a:gd name="connsiteY1" fmla="*/ 0 h 5167312"/>
              <a:gd name="connsiteX2" fmla="*/ 8711202 w 8711202"/>
              <a:gd name="connsiteY2" fmla="*/ 0 h 5167312"/>
              <a:gd name="connsiteX3" fmla="*/ 8711202 w 8711202"/>
              <a:gd name="connsiteY3" fmla="*/ 5167312 h 5167312"/>
              <a:gd name="connsiteX4" fmla="*/ 7243482 w 8711202"/>
              <a:gd name="connsiteY4" fmla="*/ 5167312 h 5167312"/>
              <a:gd name="connsiteX5" fmla="*/ 221324 w 8711202"/>
              <a:gd name="connsiteY5" fmla="*/ 5167312 h 5167312"/>
              <a:gd name="connsiteX6" fmla="*/ 2615203 w 8711202"/>
              <a:gd name="connsiteY6" fmla="*/ 952 h 5167312"/>
              <a:gd name="connsiteX7" fmla="*/ 0 w 8711202"/>
              <a:gd name="connsiteY7"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1202" h="5167312">
                <a:moveTo>
                  <a:pt x="0" y="0"/>
                </a:moveTo>
                <a:lnTo>
                  <a:pt x="7243482" y="0"/>
                </a:lnTo>
                <a:lnTo>
                  <a:pt x="8711202" y="0"/>
                </a:lnTo>
                <a:lnTo>
                  <a:pt x="8711202" y="5167312"/>
                </a:lnTo>
                <a:lnTo>
                  <a:pt x="7243482" y="5167312"/>
                </a:lnTo>
                <a:lnTo>
                  <a:pt x="221324" y="5167312"/>
                </a:lnTo>
                <a:lnTo>
                  <a:pt x="2615203" y="952"/>
                </a:lnTo>
                <a:lnTo>
                  <a:pt x="0"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2E94A4F7-38E4-45EA-8E2E-CE1B5766B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Content Placeholder 8">
            <a:extLst>
              <a:ext uri="{FF2B5EF4-FFF2-40B4-BE49-F238E27FC236}">
                <a16:creationId xmlns:a16="http://schemas.microsoft.com/office/drawing/2014/main" id="{D1110838-FF4A-4D6A-B638-8DE08E275134}"/>
              </a:ext>
            </a:extLst>
          </p:cNvPr>
          <p:cNvSpPr>
            <a:spLocks noGrp="1"/>
          </p:cNvSpPr>
          <p:nvPr>
            <p:ph idx="1"/>
          </p:nvPr>
        </p:nvSpPr>
        <p:spPr>
          <a:xfrm>
            <a:off x="-164545" y="1690688"/>
            <a:ext cx="4559474" cy="5167312"/>
          </a:xfrm>
        </p:spPr>
        <p:txBody>
          <a:bodyPr anchor="ctr">
            <a:normAutofit/>
          </a:bodyPr>
          <a:lstStyle/>
          <a:p>
            <a:r>
              <a:rPr lang="en-US" sz="3200" dirty="0">
                <a:solidFill>
                  <a:srgbClr val="FFFFFF"/>
                </a:solidFill>
              </a:rPr>
              <a:t>Notice how the design team for google translate use simple animations to focus the user’s attention to on piece of information at a time.</a:t>
            </a:r>
          </a:p>
        </p:txBody>
      </p:sp>
      <p:pic>
        <p:nvPicPr>
          <p:cNvPr id="5" name="Content Placeholder 4" descr="Graphical user interface, text, application, chat or text message&#10;&#10;Description automatically generated">
            <a:extLst>
              <a:ext uri="{FF2B5EF4-FFF2-40B4-BE49-F238E27FC236}">
                <a16:creationId xmlns:a16="http://schemas.microsoft.com/office/drawing/2014/main" id="{849093BB-F76E-4E6C-B5CD-946C5EEEE9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31456" y="2173288"/>
            <a:ext cx="6095998" cy="4571998"/>
          </a:xfrm>
          <a:custGeom>
            <a:avLst/>
            <a:gdLst/>
            <a:ahLst/>
            <a:cxnLst/>
            <a:rect l="l" t="t" r="r" b="b"/>
            <a:pathLst>
              <a:path w="4636009" h="5032375">
                <a:moveTo>
                  <a:pt x="0" y="0"/>
                </a:moveTo>
                <a:lnTo>
                  <a:pt x="4636009" y="0"/>
                </a:lnTo>
                <a:lnTo>
                  <a:pt x="4636009" y="5032375"/>
                </a:lnTo>
                <a:lnTo>
                  <a:pt x="0" y="5032375"/>
                </a:lnTo>
                <a:close/>
              </a:path>
            </a:pathLst>
          </a:custGeom>
        </p:spPr>
      </p:pic>
    </p:spTree>
    <p:extLst>
      <p:ext uri="{BB962C8B-B14F-4D97-AF65-F5344CB8AC3E}">
        <p14:creationId xmlns:p14="http://schemas.microsoft.com/office/powerpoint/2010/main" val="2134293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5" name="Content Placeholder 4" descr="A picture containing text&#10;&#10;Description automatically generated">
            <a:extLst>
              <a:ext uri="{FF2B5EF4-FFF2-40B4-BE49-F238E27FC236}">
                <a16:creationId xmlns:a16="http://schemas.microsoft.com/office/drawing/2014/main" id="{B71CDE52-5178-4569-8965-F7F17E28EF22}"/>
              </a:ext>
            </a:extLst>
          </p:cNvPr>
          <p:cNvPicPr>
            <a:picLocks noChangeAspect="1"/>
          </p:cNvPicPr>
          <p:nvPr/>
        </p:nvPicPr>
        <p:blipFill rotWithShape="1">
          <a:blip r:embed="rId2">
            <a:extLst>
              <a:ext uri="{28A0092B-C50C-407E-A947-70E740481C1C}">
                <a14:useLocalDpi xmlns:a14="http://schemas.microsoft.com/office/drawing/2010/main" val="0"/>
              </a:ext>
            </a:extLst>
          </a:blip>
          <a:srcRect t="13501" r="-1" b="2207"/>
          <a:stretch/>
        </p:blipFill>
        <p:spPr>
          <a:xfrm>
            <a:off x="20" y="10"/>
            <a:ext cx="12188932" cy="6857990"/>
          </a:xfrm>
          <a:prstGeom prst="rect">
            <a:avLst/>
          </a:prstGeom>
        </p:spPr>
      </p:pic>
      <p:sp>
        <p:nvSpPr>
          <p:cNvPr id="12" name="Freeform: Shape 11">
            <a:extLst>
              <a:ext uri="{FF2B5EF4-FFF2-40B4-BE49-F238E27FC236}">
                <a16:creationId xmlns:a16="http://schemas.microsoft.com/office/drawing/2014/main" id="{5E8D2E83-FB3A-40E7-A9E5-7AB389D612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23809"/>
            <a:ext cx="11016943" cy="2262375"/>
          </a:xfrm>
          <a:custGeom>
            <a:avLst/>
            <a:gdLst>
              <a:gd name="connsiteX0" fmla="*/ 0 w 11016943"/>
              <a:gd name="connsiteY0" fmla="*/ 0 h 2262375"/>
              <a:gd name="connsiteX1" fmla="*/ 9969166 w 11016943"/>
              <a:gd name="connsiteY1" fmla="*/ 0 h 2262375"/>
              <a:gd name="connsiteX2" fmla="*/ 11016943 w 11016943"/>
              <a:gd name="connsiteY2" fmla="*/ 2262375 h 2262375"/>
              <a:gd name="connsiteX3" fmla="*/ 4942050 w 11016943"/>
              <a:gd name="connsiteY3" fmla="*/ 2262375 h 2262375"/>
              <a:gd name="connsiteX4" fmla="*/ 4582160 w 11016943"/>
              <a:gd name="connsiteY4" fmla="*/ 2262375 h 2262375"/>
              <a:gd name="connsiteX5" fmla="*/ 0 w 11016943"/>
              <a:gd name="connsiteY5" fmla="*/ 2262375 h 226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6943" h="2262375">
                <a:moveTo>
                  <a:pt x="0" y="0"/>
                </a:moveTo>
                <a:lnTo>
                  <a:pt x="9969166" y="0"/>
                </a:lnTo>
                <a:lnTo>
                  <a:pt x="11016943" y="2262375"/>
                </a:lnTo>
                <a:lnTo>
                  <a:pt x="4942050" y="2262375"/>
                </a:lnTo>
                <a:lnTo>
                  <a:pt x="4582160" y="2262375"/>
                </a:lnTo>
                <a:lnTo>
                  <a:pt x="0" y="2262375"/>
                </a:lnTo>
                <a:close/>
              </a:path>
            </a:pathLst>
          </a:custGeom>
          <a:solidFill>
            <a:schemeClr val="bg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BBEA722-2CC5-4BF5-8C64-BE68260C258F}"/>
              </a:ext>
            </a:extLst>
          </p:cNvPr>
          <p:cNvSpPr>
            <a:spLocks noGrp="1"/>
          </p:cNvSpPr>
          <p:nvPr>
            <p:ph type="title"/>
          </p:nvPr>
        </p:nvSpPr>
        <p:spPr>
          <a:xfrm>
            <a:off x="607428" y="4589036"/>
            <a:ext cx="9265771" cy="1131920"/>
          </a:xfrm>
        </p:spPr>
        <p:txBody>
          <a:bodyPr>
            <a:normAutofit/>
          </a:bodyPr>
          <a:lstStyle/>
          <a:p>
            <a:r>
              <a:rPr lang="en-US" sz="6000" b="1" dirty="0"/>
              <a:t>Cybers security</a:t>
            </a:r>
            <a:endParaRPr lang="en-US" sz="6000" dirty="0"/>
          </a:p>
        </p:txBody>
      </p:sp>
    </p:spTree>
    <p:extLst>
      <p:ext uri="{BB962C8B-B14F-4D97-AF65-F5344CB8AC3E}">
        <p14:creationId xmlns:p14="http://schemas.microsoft.com/office/powerpoint/2010/main" val="1368047790"/>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2216</TotalTime>
  <Words>450</Words>
  <Application>Microsoft Office PowerPoint</Application>
  <PresentationFormat>Widescreen</PresentationFormat>
  <Paragraphs>38</Paragraphs>
  <Slides>13</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Tw Cen MT</vt:lpstr>
      <vt:lpstr>Office Theme</vt:lpstr>
      <vt:lpstr>Current Trends of Web Development</vt:lpstr>
      <vt:lpstr>The Continued Rise of Cloud Computing</vt:lpstr>
      <vt:lpstr>What is the cloud?</vt:lpstr>
      <vt:lpstr>The Cloud </vt:lpstr>
      <vt:lpstr>Examples of Cloud based applications.</vt:lpstr>
      <vt:lpstr>Motion UI Design</vt:lpstr>
      <vt:lpstr>Motion UI design </vt:lpstr>
      <vt:lpstr>Motion UI design example</vt:lpstr>
      <vt:lpstr>Cybers security</vt:lpstr>
      <vt:lpstr>Cyber security </vt:lpstr>
      <vt:lpstr>Main types of cyber security</vt:lpstr>
      <vt:lpstr>My Thoughts?</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Current Trends of Web Development</dc:title>
  <dc:creator>Justin Prohaska</dc:creator>
  <cp:lastModifiedBy>Justin Prohaska</cp:lastModifiedBy>
  <cp:revision>3</cp:revision>
  <dcterms:created xsi:type="dcterms:W3CDTF">2021-01-25T04:29:27Z</dcterms:created>
  <dcterms:modified xsi:type="dcterms:W3CDTF">2021-01-26T20:16:09Z</dcterms:modified>
</cp:coreProperties>
</file>

<file path=docProps/thumbnail.jpeg>
</file>